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57" r:id="rId3"/>
    <p:sldId id="259" r:id="rId4"/>
    <p:sldId id="260" r:id="rId5"/>
    <p:sldId id="352" r:id="rId6"/>
    <p:sldId id="266" r:id="rId7"/>
    <p:sldId id="262" r:id="rId8"/>
    <p:sldId id="275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1D818-D004-4E5C-9DE4-1FC865351E60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7BD29166-3BE8-478B-B157-4B3900FC11FE}">
      <dgm:prSet phldrT="[Text]"/>
      <dgm:spPr/>
      <dgm:t>
        <a:bodyPr/>
        <a:lstStyle/>
        <a:p>
          <a:r>
            <a:rPr lang="id-ID" dirty="0">
              <a:solidFill>
                <a:sysClr val="windowText" lastClr="000000"/>
              </a:solidFill>
            </a:rPr>
            <a:t>2019 : Kaum Muda Beriman dalam Keluarga</a:t>
          </a:r>
        </a:p>
      </dgm:t>
    </dgm:pt>
    <dgm:pt modelId="{4AE2D084-5D14-40DA-B622-58464E5279C8}" type="parTrans" cxnId="{F20498B0-9BEC-452D-867E-4E7B8FDEB08B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B60B7856-B209-4ACA-98BD-815D7213F2C7}" type="sibTrans" cxnId="{F20498B0-9BEC-452D-867E-4E7B8FDEB08B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0D7AC1E2-A8FF-4D63-89BB-FC94A70AE19C}">
      <dgm:prSet phldrT="[Text]"/>
      <dgm:spPr/>
      <dgm:t>
        <a:bodyPr/>
        <a:lstStyle/>
        <a:p>
          <a:r>
            <a:rPr lang="id-ID" dirty="0">
              <a:solidFill>
                <a:sysClr val="windowText" lastClr="000000"/>
              </a:solidFill>
            </a:rPr>
            <a:t>2020 : Kaum Muda Bersama Keluarga Terlibat dalam Gereja</a:t>
          </a:r>
        </a:p>
      </dgm:t>
    </dgm:pt>
    <dgm:pt modelId="{D5AF9FD9-2FA6-49CB-80B5-6E3A17615D35}" type="parTrans" cxnId="{F60CA0E1-C264-456C-9767-4CE5F5C29BC6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B41C68CB-1F32-431A-8F8B-E52B174934BD}" type="sibTrans" cxnId="{F60CA0E1-C264-456C-9767-4CE5F5C29BC6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E377603A-23F1-40ED-B2DB-082A2E312886}" type="pres">
      <dgm:prSet presAssocID="{0241D818-D004-4E5C-9DE4-1FC865351E60}" presName="outerComposite" presStyleCnt="0">
        <dgm:presLayoutVars>
          <dgm:chMax val="5"/>
          <dgm:dir/>
          <dgm:resizeHandles val="exact"/>
        </dgm:presLayoutVars>
      </dgm:prSet>
      <dgm:spPr/>
    </dgm:pt>
    <dgm:pt modelId="{5262EA0E-FA30-4FF4-9E68-9E80AD26070C}" type="pres">
      <dgm:prSet presAssocID="{0241D818-D004-4E5C-9DE4-1FC865351E60}" presName="dummyMaxCanvas" presStyleCnt="0">
        <dgm:presLayoutVars/>
      </dgm:prSet>
      <dgm:spPr/>
    </dgm:pt>
    <dgm:pt modelId="{A66F2DFF-857D-4FA2-B1EC-5533A79D09AB}" type="pres">
      <dgm:prSet presAssocID="{0241D818-D004-4E5C-9DE4-1FC865351E60}" presName="TwoNodes_1" presStyleLbl="node1" presStyleIdx="0" presStyleCnt="2">
        <dgm:presLayoutVars>
          <dgm:bulletEnabled val="1"/>
        </dgm:presLayoutVars>
      </dgm:prSet>
      <dgm:spPr/>
    </dgm:pt>
    <dgm:pt modelId="{9C61D01B-C1E5-4674-8ED3-F3419B37C3BA}" type="pres">
      <dgm:prSet presAssocID="{0241D818-D004-4E5C-9DE4-1FC865351E60}" presName="TwoNodes_2" presStyleLbl="node1" presStyleIdx="1" presStyleCnt="2">
        <dgm:presLayoutVars>
          <dgm:bulletEnabled val="1"/>
        </dgm:presLayoutVars>
      </dgm:prSet>
      <dgm:spPr/>
    </dgm:pt>
    <dgm:pt modelId="{E70AA3DF-589F-4755-9E3E-BA801D2FDC6E}" type="pres">
      <dgm:prSet presAssocID="{0241D818-D004-4E5C-9DE4-1FC865351E60}" presName="TwoConn_1-2" presStyleLbl="fgAccFollowNode1" presStyleIdx="0" presStyleCnt="1">
        <dgm:presLayoutVars>
          <dgm:bulletEnabled val="1"/>
        </dgm:presLayoutVars>
      </dgm:prSet>
      <dgm:spPr/>
    </dgm:pt>
    <dgm:pt modelId="{03E45D15-2E2A-4F73-BEA0-7E5EE750B21C}" type="pres">
      <dgm:prSet presAssocID="{0241D818-D004-4E5C-9DE4-1FC865351E60}" presName="TwoNodes_1_text" presStyleLbl="node1" presStyleIdx="1" presStyleCnt="2">
        <dgm:presLayoutVars>
          <dgm:bulletEnabled val="1"/>
        </dgm:presLayoutVars>
      </dgm:prSet>
      <dgm:spPr/>
    </dgm:pt>
    <dgm:pt modelId="{56DFBCD0-408F-4287-94A5-707030756E1E}" type="pres">
      <dgm:prSet presAssocID="{0241D818-D004-4E5C-9DE4-1FC865351E60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CF4E138-5B95-4F48-895F-DD0525CA0C42}" type="presOf" srcId="{0241D818-D004-4E5C-9DE4-1FC865351E60}" destId="{E377603A-23F1-40ED-B2DB-082A2E312886}" srcOrd="0" destOrd="0" presId="urn:microsoft.com/office/officeart/2005/8/layout/vProcess5"/>
    <dgm:cxn modelId="{58469168-E106-475C-88FC-EC9C6BB9E8A3}" type="presOf" srcId="{0D7AC1E2-A8FF-4D63-89BB-FC94A70AE19C}" destId="{9C61D01B-C1E5-4674-8ED3-F3419B37C3BA}" srcOrd="0" destOrd="0" presId="urn:microsoft.com/office/officeart/2005/8/layout/vProcess5"/>
    <dgm:cxn modelId="{09B01280-F098-4E06-9B67-D1340D3BA0B6}" type="presOf" srcId="{7BD29166-3BE8-478B-B157-4B3900FC11FE}" destId="{A66F2DFF-857D-4FA2-B1EC-5533A79D09AB}" srcOrd="0" destOrd="0" presId="urn:microsoft.com/office/officeart/2005/8/layout/vProcess5"/>
    <dgm:cxn modelId="{BA62CF8A-9018-4AAC-883D-0CF6578354FA}" type="presOf" srcId="{7BD29166-3BE8-478B-B157-4B3900FC11FE}" destId="{03E45D15-2E2A-4F73-BEA0-7E5EE750B21C}" srcOrd="1" destOrd="0" presId="urn:microsoft.com/office/officeart/2005/8/layout/vProcess5"/>
    <dgm:cxn modelId="{F20498B0-9BEC-452D-867E-4E7B8FDEB08B}" srcId="{0241D818-D004-4E5C-9DE4-1FC865351E60}" destId="{7BD29166-3BE8-478B-B157-4B3900FC11FE}" srcOrd="0" destOrd="0" parTransId="{4AE2D084-5D14-40DA-B622-58464E5279C8}" sibTransId="{B60B7856-B209-4ACA-98BD-815D7213F2C7}"/>
    <dgm:cxn modelId="{D861E5B2-59A1-4306-A22B-B336B07F126F}" type="presOf" srcId="{B60B7856-B209-4ACA-98BD-815D7213F2C7}" destId="{E70AA3DF-589F-4755-9E3E-BA801D2FDC6E}" srcOrd="0" destOrd="0" presId="urn:microsoft.com/office/officeart/2005/8/layout/vProcess5"/>
    <dgm:cxn modelId="{F60CA0E1-C264-456C-9767-4CE5F5C29BC6}" srcId="{0241D818-D004-4E5C-9DE4-1FC865351E60}" destId="{0D7AC1E2-A8FF-4D63-89BB-FC94A70AE19C}" srcOrd="1" destOrd="0" parTransId="{D5AF9FD9-2FA6-49CB-80B5-6E3A17615D35}" sibTransId="{B41C68CB-1F32-431A-8F8B-E52B174934BD}"/>
    <dgm:cxn modelId="{93FED9E1-4849-4288-B2BC-FC4293322CFC}" type="presOf" srcId="{0D7AC1E2-A8FF-4D63-89BB-FC94A70AE19C}" destId="{56DFBCD0-408F-4287-94A5-707030756E1E}" srcOrd="1" destOrd="0" presId="urn:microsoft.com/office/officeart/2005/8/layout/vProcess5"/>
    <dgm:cxn modelId="{26CE3D4F-5BF6-4098-BDF4-82F0C6A14150}" type="presParOf" srcId="{E377603A-23F1-40ED-B2DB-082A2E312886}" destId="{5262EA0E-FA30-4FF4-9E68-9E80AD26070C}" srcOrd="0" destOrd="0" presId="urn:microsoft.com/office/officeart/2005/8/layout/vProcess5"/>
    <dgm:cxn modelId="{DA849AE1-3FEC-4923-850A-956E7F7D2520}" type="presParOf" srcId="{E377603A-23F1-40ED-B2DB-082A2E312886}" destId="{A66F2DFF-857D-4FA2-B1EC-5533A79D09AB}" srcOrd="1" destOrd="0" presId="urn:microsoft.com/office/officeart/2005/8/layout/vProcess5"/>
    <dgm:cxn modelId="{78CE0629-04A4-47E6-8666-15CF2AEC1D03}" type="presParOf" srcId="{E377603A-23F1-40ED-B2DB-082A2E312886}" destId="{9C61D01B-C1E5-4674-8ED3-F3419B37C3BA}" srcOrd="2" destOrd="0" presId="urn:microsoft.com/office/officeart/2005/8/layout/vProcess5"/>
    <dgm:cxn modelId="{9F481993-3F9D-4FF7-8724-97863F34ED9F}" type="presParOf" srcId="{E377603A-23F1-40ED-B2DB-082A2E312886}" destId="{E70AA3DF-589F-4755-9E3E-BA801D2FDC6E}" srcOrd="3" destOrd="0" presId="urn:microsoft.com/office/officeart/2005/8/layout/vProcess5"/>
    <dgm:cxn modelId="{38C69232-B75A-404C-8F1E-8C6310EA8425}" type="presParOf" srcId="{E377603A-23F1-40ED-B2DB-082A2E312886}" destId="{03E45D15-2E2A-4F73-BEA0-7E5EE750B21C}" srcOrd="4" destOrd="0" presId="urn:microsoft.com/office/officeart/2005/8/layout/vProcess5"/>
    <dgm:cxn modelId="{DD8D8395-4072-4D0A-9758-F5B6187BEE75}" type="presParOf" srcId="{E377603A-23F1-40ED-B2DB-082A2E312886}" destId="{56DFBCD0-408F-4287-94A5-707030756E1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1D818-D004-4E5C-9DE4-1FC865351E60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7BD29166-3BE8-478B-B157-4B3900FC11FE}">
      <dgm:prSet phldrT="[Text]"/>
      <dgm:spPr/>
      <dgm:t>
        <a:bodyPr/>
        <a:lstStyle/>
        <a:p>
          <a:r>
            <a:rPr lang="id-ID">
              <a:solidFill>
                <a:schemeClr val="tx1"/>
              </a:solidFill>
            </a:rPr>
            <a:t>2019 : Kaum Muda Beriman dalam Keluarga</a:t>
          </a:r>
          <a:endParaRPr lang="id-ID" dirty="0">
            <a:solidFill>
              <a:schemeClr val="tx1"/>
            </a:solidFill>
          </a:endParaRPr>
        </a:p>
      </dgm:t>
    </dgm:pt>
    <dgm:pt modelId="{4AE2D084-5D14-40DA-B622-58464E5279C8}" type="parTrans" cxnId="{F20498B0-9BEC-452D-867E-4E7B8FDEB08B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B60B7856-B209-4ACA-98BD-815D7213F2C7}" type="sibTrans" cxnId="{F20498B0-9BEC-452D-867E-4E7B8FDEB08B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0D7AC1E2-A8FF-4D63-89BB-FC94A70AE19C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2020 : Kaum Muda Bersama Keluarga Terlibat dalam Gereja</a:t>
          </a:r>
          <a:endParaRPr lang="id-ID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5AF9FD9-2FA6-49CB-80B5-6E3A17615D35}" type="parTrans" cxnId="{F60CA0E1-C264-456C-9767-4CE5F5C29BC6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B41C68CB-1F32-431A-8F8B-E52B174934BD}" type="sibTrans" cxnId="{F60CA0E1-C264-456C-9767-4CE5F5C29BC6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E377603A-23F1-40ED-B2DB-082A2E312886}" type="pres">
      <dgm:prSet presAssocID="{0241D818-D004-4E5C-9DE4-1FC865351E60}" presName="outerComposite" presStyleCnt="0">
        <dgm:presLayoutVars>
          <dgm:chMax val="5"/>
          <dgm:dir/>
          <dgm:resizeHandles val="exact"/>
        </dgm:presLayoutVars>
      </dgm:prSet>
      <dgm:spPr/>
    </dgm:pt>
    <dgm:pt modelId="{5262EA0E-FA30-4FF4-9E68-9E80AD26070C}" type="pres">
      <dgm:prSet presAssocID="{0241D818-D004-4E5C-9DE4-1FC865351E60}" presName="dummyMaxCanvas" presStyleCnt="0">
        <dgm:presLayoutVars/>
      </dgm:prSet>
      <dgm:spPr/>
    </dgm:pt>
    <dgm:pt modelId="{A66F2DFF-857D-4FA2-B1EC-5533A79D09AB}" type="pres">
      <dgm:prSet presAssocID="{0241D818-D004-4E5C-9DE4-1FC865351E60}" presName="TwoNodes_1" presStyleLbl="node1" presStyleIdx="0" presStyleCnt="2">
        <dgm:presLayoutVars>
          <dgm:bulletEnabled val="1"/>
        </dgm:presLayoutVars>
      </dgm:prSet>
      <dgm:spPr/>
    </dgm:pt>
    <dgm:pt modelId="{9C61D01B-C1E5-4674-8ED3-F3419B37C3BA}" type="pres">
      <dgm:prSet presAssocID="{0241D818-D004-4E5C-9DE4-1FC865351E60}" presName="TwoNodes_2" presStyleLbl="node1" presStyleIdx="1" presStyleCnt="2">
        <dgm:presLayoutVars>
          <dgm:bulletEnabled val="1"/>
        </dgm:presLayoutVars>
      </dgm:prSet>
      <dgm:spPr/>
    </dgm:pt>
    <dgm:pt modelId="{E70AA3DF-589F-4755-9E3E-BA801D2FDC6E}" type="pres">
      <dgm:prSet presAssocID="{0241D818-D004-4E5C-9DE4-1FC865351E60}" presName="TwoConn_1-2" presStyleLbl="fgAccFollowNode1" presStyleIdx="0" presStyleCnt="1">
        <dgm:presLayoutVars>
          <dgm:bulletEnabled val="1"/>
        </dgm:presLayoutVars>
      </dgm:prSet>
      <dgm:spPr/>
    </dgm:pt>
    <dgm:pt modelId="{03E45D15-2E2A-4F73-BEA0-7E5EE750B21C}" type="pres">
      <dgm:prSet presAssocID="{0241D818-D004-4E5C-9DE4-1FC865351E60}" presName="TwoNodes_1_text" presStyleLbl="node1" presStyleIdx="1" presStyleCnt="2">
        <dgm:presLayoutVars>
          <dgm:bulletEnabled val="1"/>
        </dgm:presLayoutVars>
      </dgm:prSet>
      <dgm:spPr/>
    </dgm:pt>
    <dgm:pt modelId="{56DFBCD0-408F-4287-94A5-707030756E1E}" type="pres">
      <dgm:prSet presAssocID="{0241D818-D004-4E5C-9DE4-1FC865351E60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CF4E138-5B95-4F48-895F-DD0525CA0C42}" type="presOf" srcId="{0241D818-D004-4E5C-9DE4-1FC865351E60}" destId="{E377603A-23F1-40ED-B2DB-082A2E312886}" srcOrd="0" destOrd="0" presId="urn:microsoft.com/office/officeart/2005/8/layout/vProcess5"/>
    <dgm:cxn modelId="{58469168-E106-475C-88FC-EC9C6BB9E8A3}" type="presOf" srcId="{0D7AC1E2-A8FF-4D63-89BB-FC94A70AE19C}" destId="{9C61D01B-C1E5-4674-8ED3-F3419B37C3BA}" srcOrd="0" destOrd="0" presId="urn:microsoft.com/office/officeart/2005/8/layout/vProcess5"/>
    <dgm:cxn modelId="{09B01280-F098-4E06-9B67-D1340D3BA0B6}" type="presOf" srcId="{7BD29166-3BE8-478B-B157-4B3900FC11FE}" destId="{A66F2DFF-857D-4FA2-B1EC-5533A79D09AB}" srcOrd="0" destOrd="0" presId="urn:microsoft.com/office/officeart/2005/8/layout/vProcess5"/>
    <dgm:cxn modelId="{BA62CF8A-9018-4AAC-883D-0CF6578354FA}" type="presOf" srcId="{7BD29166-3BE8-478B-B157-4B3900FC11FE}" destId="{03E45D15-2E2A-4F73-BEA0-7E5EE750B21C}" srcOrd="1" destOrd="0" presId="urn:microsoft.com/office/officeart/2005/8/layout/vProcess5"/>
    <dgm:cxn modelId="{F20498B0-9BEC-452D-867E-4E7B8FDEB08B}" srcId="{0241D818-D004-4E5C-9DE4-1FC865351E60}" destId="{7BD29166-3BE8-478B-B157-4B3900FC11FE}" srcOrd="0" destOrd="0" parTransId="{4AE2D084-5D14-40DA-B622-58464E5279C8}" sibTransId="{B60B7856-B209-4ACA-98BD-815D7213F2C7}"/>
    <dgm:cxn modelId="{D861E5B2-59A1-4306-A22B-B336B07F126F}" type="presOf" srcId="{B60B7856-B209-4ACA-98BD-815D7213F2C7}" destId="{E70AA3DF-589F-4755-9E3E-BA801D2FDC6E}" srcOrd="0" destOrd="0" presId="urn:microsoft.com/office/officeart/2005/8/layout/vProcess5"/>
    <dgm:cxn modelId="{F60CA0E1-C264-456C-9767-4CE5F5C29BC6}" srcId="{0241D818-D004-4E5C-9DE4-1FC865351E60}" destId="{0D7AC1E2-A8FF-4D63-89BB-FC94A70AE19C}" srcOrd="1" destOrd="0" parTransId="{D5AF9FD9-2FA6-49CB-80B5-6E3A17615D35}" sibTransId="{B41C68CB-1F32-431A-8F8B-E52B174934BD}"/>
    <dgm:cxn modelId="{93FED9E1-4849-4288-B2BC-FC4293322CFC}" type="presOf" srcId="{0D7AC1E2-A8FF-4D63-89BB-FC94A70AE19C}" destId="{56DFBCD0-408F-4287-94A5-707030756E1E}" srcOrd="1" destOrd="0" presId="urn:microsoft.com/office/officeart/2005/8/layout/vProcess5"/>
    <dgm:cxn modelId="{26CE3D4F-5BF6-4098-BDF4-82F0C6A14150}" type="presParOf" srcId="{E377603A-23F1-40ED-B2DB-082A2E312886}" destId="{5262EA0E-FA30-4FF4-9E68-9E80AD26070C}" srcOrd="0" destOrd="0" presId="urn:microsoft.com/office/officeart/2005/8/layout/vProcess5"/>
    <dgm:cxn modelId="{DA849AE1-3FEC-4923-850A-956E7F7D2520}" type="presParOf" srcId="{E377603A-23F1-40ED-B2DB-082A2E312886}" destId="{A66F2DFF-857D-4FA2-B1EC-5533A79D09AB}" srcOrd="1" destOrd="0" presId="urn:microsoft.com/office/officeart/2005/8/layout/vProcess5"/>
    <dgm:cxn modelId="{78CE0629-04A4-47E6-8666-15CF2AEC1D03}" type="presParOf" srcId="{E377603A-23F1-40ED-B2DB-082A2E312886}" destId="{9C61D01B-C1E5-4674-8ED3-F3419B37C3BA}" srcOrd="2" destOrd="0" presId="urn:microsoft.com/office/officeart/2005/8/layout/vProcess5"/>
    <dgm:cxn modelId="{9F481993-3F9D-4FF7-8724-97863F34ED9F}" type="presParOf" srcId="{E377603A-23F1-40ED-B2DB-082A2E312886}" destId="{E70AA3DF-589F-4755-9E3E-BA801D2FDC6E}" srcOrd="3" destOrd="0" presId="urn:microsoft.com/office/officeart/2005/8/layout/vProcess5"/>
    <dgm:cxn modelId="{38C69232-B75A-404C-8F1E-8C6310EA8425}" type="presParOf" srcId="{E377603A-23F1-40ED-B2DB-082A2E312886}" destId="{03E45D15-2E2A-4F73-BEA0-7E5EE750B21C}" srcOrd="4" destOrd="0" presId="urn:microsoft.com/office/officeart/2005/8/layout/vProcess5"/>
    <dgm:cxn modelId="{DD8D8395-4072-4D0A-9758-F5B6187BEE75}" type="presParOf" srcId="{E377603A-23F1-40ED-B2DB-082A2E312886}" destId="{56DFBCD0-408F-4287-94A5-707030756E1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448661-EDCA-4C07-AFF7-8A0FC9DBA21E}" type="doc">
      <dgm:prSet loTypeId="urn:microsoft.com/office/officeart/2005/8/layout/process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0A29F6E6-44DB-46FE-B85B-E476A66D0C8A}">
      <dgm:prSet phldrT="[Text]" custT="1"/>
      <dgm:spPr/>
      <dgm:t>
        <a:bodyPr/>
        <a:lstStyle/>
        <a:p>
          <a:r>
            <a:rPr lang="id-ID" sz="2800" dirty="0">
              <a:latin typeface="Britannic Bold" panose="020B0903060703020204" pitchFamily="34" charset="0"/>
            </a:rPr>
            <a:t>SOSIALISASI TAHUN PASTORAL</a:t>
          </a:r>
        </a:p>
      </dgm:t>
    </dgm:pt>
    <dgm:pt modelId="{453E73A2-02D4-4B56-8042-B09E52160E71}" type="parTrans" cxnId="{A2E5A9F9-D2A1-4243-8EA6-948AC2AF16BA}">
      <dgm:prSet/>
      <dgm:spPr/>
      <dgm:t>
        <a:bodyPr/>
        <a:lstStyle/>
        <a:p>
          <a:endParaRPr lang="id-ID"/>
        </a:p>
      </dgm:t>
    </dgm:pt>
    <dgm:pt modelId="{D7C7E55B-8107-4BBA-AF09-33D43E5115A7}" type="sibTrans" cxnId="{A2E5A9F9-D2A1-4243-8EA6-948AC2AF16BA}">
      <dgm:prSet/>
      <dgm:spPr/>
      <dgm:t>
        <a:bodyPr/>
        <a:lstStyle/>
        <a:p>
          <a:endParaRPr lang="id-ID"/>
        </a:p>
      </dgm:t>
    </dgm:pt>
    <dgm:pt modelId="{ED7A6392-3056-4B92-A059-D890F9DA70DA}">
      <dgm:prSet phldrT="[Text]"/>
      <dgm:spPr/>
      <dgm:t>
        <a:bodyPr/>
        <a:lstStyle/>
        <a:p>
          <a:r>
            <a:rPr lang="id-ID" dirty="0"/>
            <a:t>11 Februari 2019</a:t>
          </a:r>
        </a:p>
      </dgm:t>
    </dgm:pt>
    <dgm:pt modelId="{4B34F84F-4848-4B71-88A8-06533C4A1C36}" type="parTrans" cxnId="{D3CFF488-0863-4F80-ABB8-AFF4BFA252C0}">
      <dgm:prSet/>
      <dgm:spPr/>
      <dgm:t>
        <a:bodyPr/>
        <a:lstStyle/>
        <a:p>
          <a:endParaRPr lang="id-ID"/>
        </a:p>
      </dgm:t>
    </dgm:pt>
    <dgm:pt modelId="{D8C3B3A9-488F-44A6-88A4-D64EABB3991D}" type="sibTrans" cxnId="{D3CFF488-0863-4F80-ABB8-AFF4BFA252C0}">
      <dgm:prSet/>
      <dgm:spPr/>
      <dgm:t>
        <a:bodyPr/>
        <a:lstStyle/>
        <a:p>
          <a:endParaRPr lang="id-ID"/>
        </a:p>
      </dgm:t>
    </dgm:pt>
    <dgm:pt modelId="{B0B8026E-0639-4B2D-AF87-180AC0EC9CA4}">
      <dgm:prSet phldrT="[Text]"/>
      <dgm:spPr/>
      <dgm:t>
        <a:bodyPr/>
        <a:lstStyle/>
        <a:p>
          <a:r>
            <a:rPr lang="id-ID" dirty="0"/>
            <a:t>Paroki Dekanat Dalam Kota</a:t>
          </a:r>
        </a:p>
      </dgm:t>
    </dgm:pt>
    <dgm:pt modelId="{9236B700-9C25-46DF-A26A-798BB23A336F}" type="parTrans" cxnId="{683411E7-E13E-4098-9003-4AC5055DE4D5}">
      <dgm:prSet/>
      <dgm:spPr/>
      <dgm:t>
        <a:bodyPr/>
        <a:lstStyle/>
        <a:p>
          <a:endParaRPr lang="id-ID"/>
        </a:p>
      </dgm:t>
    </dgm:pt>
    <dgm:pt modelId="{79F11B4D-92B2-4806-B496-B54F48B66910}" type="sibTrans" cxnId="{683411E7-E13E-4098-9003-4AC5055DE4D5}">
      <dgm:prSet/>
      <dgm:spPr/>
      <dgm:t>
        <a:bodyPr/>
        <a:lstStyle/>
        <a:p>
          <a:endParaRPr lang="id-ID"/>
        </a:p>
      </dgm:t>
    </dgm:pt>
    <dgm:pt modelId="{CD5500C4-95A3-4329-9D5A-320CB7F39617}">
      <dgm:prSet phldrT="[Text]"/>
      <dgm:spPr/>
      <dgm:t>
        <a:bodyPr/>
        <a:lstStyle/>
        <a:p>
          <a:r>
            <a:rPr lang="id-ID" dirty="0"/>
            <a:t>20 Februari 2019</a:t>
          </a:r>
        </a:p>
      </dgm:t>
    </dgm:pt>
    <dgm:pt modelId="{5E1198AD-602A-40C0-8FD7-8B01BC28589D}" type="parTrans" cxnId="{33003509-F8EA-4217-965A-A5DEE9A14278}">
      <dgm:prSet/>
      <dgm:spPr/>
      <dgm:t>
        <a:bodyPr/>
        <a:lstStyle/>
        <a:p>
          <a:endParaRPr lang="id-ID"/>
        </a:p>
      </dgm:t>
    </dgm:pt>
    <dgm:pt modelId="{B39DCE68-FFFD-4280-9876-F6B250097A0F}" type="sibTrans" cxnId="{33003509-F8EA-4217-965A-A5DEE9A14278}">
      <dgm:prSet/>
      <dgm:spPr/>
      <dgm:t>
        <a:bodyPr/>
        <a:lstStyle/>
        <a:p>
          <a:endParaRPr lang="id-ID"/>
        </a:p>
      </dgm:t>
    </dgm:pt>
    <dgm:pt modelId="{17587C6F-715F-49DE-B07F-E1E945E3C8E2}">
      <dgm:prSet phldrT="[Text]"/>
      <dgm:spPr/>
      <dgm:t>
        <a:bodyPr/>
        <a:lstStyle/>
        <a:p>
          <a:r>
            <a:rPr lang="id-ID" dirty="0"/>
            <a:t>Paroki Dekanat Priangan</a:t>
          </a:r>
        </a:p>
      </dgm:t>
    </dgm:pt>
    <dgm:pt modelId="{12CA5639-42B2-446A-8984-D9FB37916EF9}" type="parTrans" cxnId="{E9AA85C5-D001-4FCB-AF03-B1BDD6DC7BF9}">
      <dgm:prSet/>
      <dgm:spPr/>
      <dgm:t>
        <a:bodyPr/>
        <a:lstStyle/>
        <a:p>
          <a:endParaRPr lang="id-ID"/>
        </a:p>
      </dgm:t>
    </dgm:pt>
    <dgm:pt modelId="{B43F6A51-EB82-47AE-80B6-E9F2DCD90B48}" type="sibTrans" cxnId="{E9AA85C5-D001-4FCB-AF03-B1BDD6DC7BF9}">
      <dgm:prSet/>
      <dgm:spPr/>
      <dgm:t>
        <a:bodyPr/>
        <a:lstStyle/>
        <a:p>
          <a:endParaRPr lang="id-ID"/>
        </a:p>
      </dgm:t>
    </dgm:pt>
    <dgm:pt modelId="{98473E6A-8CB1-4545-A73B-C0473AD5850A}">
      <dgm:prSet phldrT="[Text]"/>
      <dgm:spPr/>
      <dgm:t>
        <a:bodyPr/>
        <a:lstStyle/>
        <a:p>
          <a:r>
            <a:rPr lang="id-ID" dirty="0"/>
            <a:t>27 Februari 2019</a:t>
          </a:r>
        </a:p>
      </dgm:t>
    </dgm:pt>
    <dgm:pt modelId="{47383E09-41B9-4F0C-9A66-9E326BD272AD}" type="parTrans" cxnId="{2DFB336C-7512-45A9-A1F9-2C820A898411}">
      <dgm:prSet/>
      <dgm:spPr/>
      <dgm:t>
        <a:bodyPr/>
        <a:lstStyle/>
        <a:p>
          <a:endParaRPr lang="id-ID"/>
        </a:p>
      </dgm:t>
    </dgm:pt>
    <dgm:pt modelId="{D4AB50D8-31CB-44FC-9EA4-7CB50ACE60C5}" type="sibTrans" cxnId="{2DFB336C-7512-45A9-A1F9-2C820A898411}">
      <dgm:prSet/>
      <dgm:spPr/>
      <dgm:t>
        <a:bodyPr/>
        <a:lstStyle/>
        <a:p>
          <a:endParaRPr lang="id-ID"/>
        </a:p>
      </dgm:t>
    </dgm:pt>
    <dgm:pt modelId="{F6A0B312-1179-418C-A8E9-F88BDF9999D1}">
      <dgm:prSet phldrT="[Text]"/>
      <dgm:spPr/>
      <dgm:t>
        <a:bodyPr/>
        <a:lstStyle/>
        <a:p>
          <a:r>
            <a:rPr lang="id-ID" dirty="0"/>
            <a:t>Paroki Dekanat Pantura</a:t>
          </a:r>
        </a:p>
      </dgm:t>
    </dgm:pt>
    <dgm:pt modelId="{FDB5798E-2956-44D6-B0DC-3BCCCF5C6417}" type="parTrans" cxnId="{899745D5-F241-4664-B36F-2B1E2AE874AD}">
      <dgm:prSet/>
      <dgm:spPr/>
      <dgm:t>
        <a:bodyPr/>
        <a:lstStyle/>
        <a:p>
          <a:endParaRPr lang="id-ID"/>
        </a:p>
      </dgm:t>
    </dgm:pt>
    <dgm:pt modelId="{5C930B0E-21E0-4416-954C-0509567D1AA4}" type="sibTrans" cxnId="{899745D5-F241-4664-B36F-2B1E2AE874AD}">
      <dgm:prSet/>
      <dgm:spPr/>
      <dgm:t>
        <a:bodyPr/>
        <a:lstStyle/>
        <a:p>
          <a:endParaRPr lang="id-ID"/>
        </a:p>
      </dgm:t>
    </dgm:pt>
    <dgm:pt modelId="{E54D30DB-90CB-4ED8-899F-4A5F1705FB43}">
      <dgm:prSet phldrT="[Text]"/>
      <dgm:spPr/>
      <dgm:t>
        <a:bodyPr/>
        <a:lstStyle/>
        <a:p>
          <a:r>
            <a:rPr lang="id-ID" dirty="0"/>
            <a:t>5 Maret 2019</a:t>
          </a:r>
        </a:p>
      </dgm:t>
    </dgm:pt>
    <dgm:pt modelId="{A5383123-A8D4-46BE-9F68-406E7BB69E95}" type="parTrans" cxnId="{45759BC2-4EBA-445C-A602-790C8ED2D71C}">
      <dgm:prSet/>
      <dgm:spPr/>
      <dgm:t>
        <a:bodyPr/>
        <a:lstStyle/>
        <a:p>
          <a:endParaRPr lang="id-ID"/>
        </a:p>
      </dgm:t>
    </dgm:pt>
    <dgm:pt modelId="{5206B594-CF3B-4680-BED8-52058D1CDEE1}" type="sibTrans" cxnId="{45759BC2-4EBA-445C-A602-790C8ED2D71C}">
      <dgm:prSet/>
      <dgm:spPr/>
      <dgm:t>
        <a:bodyPr/>
        <a:lstStyle/>
        <a:p>
          <a:endParaRPr lang="id-ID"/>
        </a:p>
      </dgm:t>
    </dgm:pt>
    <dgm:pt modelId="{1A8A009A-C3DC-453B-9B45-153F65625CEC}">
      <dgm:prSet phldrT="[Text]"/>
      <dgm:spPr/>
      <dgm:t>
        <a:bodyPr/>
        <a:lstStyle/>
        <a:p>
          <a:endParaRPr lang="id-ID" dirty="0"/>
        </a:p>
      </dgm:t>
    </dgm:pt>
    <dgm:pt modelId="{FBC32367-7C10-4587-89C5-A8716C702FE7}" type="parTrans" cxnId="{3AD4EF5F-E177-4BF8-9CE0-9B5AF1DD94F0}">
      <dgm:prSet/>
      <dgm:spPr/>
      <dgm:t>
        <a:bodyPr/>
        <a:lstStyle/>
        <a:p>
          <a:endParaRPr lang="id-ID"/>
        </a:p>
      </dgm:t>
    </dgm:pt>
    <dgm:pt modelId="{F873E737-9040-4CE8-BC41-42B2C795E3B5}" type="sibTrans" cxnId="{3AD4EF5F-E177-4BF8-9CE0-9B5AF1DD94F0}">
      <dgm:prSet/>
      <dgm:spPr/>
      <dgm:t>
        <a:bodyPr/>
        <a:lstStyle/>
        <a:p>
          <a:endParaRPr lang="id-ID"/>
        </a:p>
      </dgm:t>
    </dgm:pt>
    <dgm:pt modelId="{72571803-6BB2-4562-8C00-6CAB56065177}">
      <dgm:prSet phldrT="[Text]"/>
      <dgm:spPr/>
      <dgm:t>
        <a:bodyPr/>
        <a:lstStyle/>
        <a:p>
          <a:r>
            <a:rPr lang="id-ID" dirty="0"/>
            <a:t>Kelompok Kategorial</a:t>
          </a:r>
        </a:p>
      </dgm:t>
    </dgm:pt>
    <dgm:pt modelId="{6C919832-DDC0-49BD-84B5-CD1C53C22E35}" type="parTrans" cxnId="{FB5BCF9A-D202-4128-BA0E-9F6BA0AE882A}">
      <dgm:prSet/>
      <dgm:spPr/>
      <dgm:t>
        <a:bodyPr/>
        <a:lstStyle/>
        <a:p>
          <a:endParaRPr lang="id-ID"/>
        </a:p>
      </dgm:t>
    </dgm:pt>
    <dgm:pt modelId="{2A4EA99A-E417-47FA-AE0F-D62872D5F9C0}" type="sibTrans" cxnId="{FB5BCF9A-D202-4128-BA0E-9F6BA0AE882A}">
      <dgm:prSet/>
      <dgm:spPr/>
      <dgm:t>
        <a:bodyPr/>
        <a:lstStyle/>
        <a:p>
          <a:endParaRPr lang="id-ID"/>
        </a:p>
      </dgm:t>
    </dgm:pt>
    <dgm:pt modelId="{A21F25DC-D73D-448D-9F19-A3F65515D37A}">
      <dgm:prSet phldrT="[Text]"/>
      <dgm:spPr/>
      <dgm:t>
        <a:bodyPr/>
        <a:lstStyle/>
        <a:p>
          <a:r>
            <a:rPr lang="id-ID" dirty="0"/>
            <a:t>Sosialisasi ke Kategorial OMK dan Paroki2 (sesuai undangan)</a:t>
          </a:r>
        </a:p>
      </dgm:t>
    </dgm:pt>
    <dgm:pt modelId="{C5118388-59E4-4F3E-988C-E5CE791BBDB3}" type="parTrans" cxnId="{75CF0E95-4A16-478A-9818-84329F6B554C}">
      <dgm:prSet/>
      <dgm:spPr/>
      <dgm:t>
        <a:bodyPr/>
        <a:lstStyle/>
        <a:p>
          <a:endParaRPr lang="id-ID"/>
        </a:p>
      </dgm:t>
    </dgm:pt>
    <dgm:pt modelId="{A04B167A-D2AD-424C-A4EB-6A56B9E803FD}" type="sibTrans" cxnId="{75CF0E95-4A16-478A-9818-84329F6B554C}">
      <dgm:prSet/>
      <dgm:spPr/>
      <dgm:t>
        <a:bodyPr/>
        <a:lstStyle/>
        <a:p>
          <a:endParaRPr lang="id-ID"/>
        </a:p>
      </dgm:t>
    </dgm:pt>
    <dgm:pt modelId="{79D717B4-7F57-4856-B6C5-F1603E3CDAB2}">
      <dgm:prSet phldrT="[Text]"/>
      <dgm:spPr/>
      <dgm:t>
        <a:bodyPr/>
        <a:lstStyle/>
        <a:p>
          <a:endParaRPr lang="id-ID" dirty="0"/>
        </a:p>
      </dgm:t>
    </dgm:pt>
    <dgm:pt modelId="{0648A0CC-18B6-4BC6-83E7-79CFDA30B5A9}" type="parTrans" cxnId="{02CD61D7-3483-4105-BF7B-18AA40B3973C}">
      <dgm:prSet/>
      <dgm:spPr/>
      <dgm:t>
        <a:bodyPr/>
        <a:lstStyle/>
        <a:p>
          <a:endParaRPr lang="id-ID"/>
        </a:p>
      </dgm:t>
    </dgm:pt>
    <dgm:pt modelId="{8BA5486B-51B6-4FD1-B32D-50DF681D3B76}" type="sibTrans" cxnId="{02CD61D7-3483-4105-BF7B-18AA40B3973C}">
      <dgm:prSet/>
      <dgm:spPr/>
      <dgm:t>
        <a:bodyPr/>
        <a:lstStyle/>
        <a:p>
          <a:endParaRPr lang="id-ID"/>
        </a:p>
      </dgm:t>
    </dgm:pt>
    <dgm:pt modelId="{E87B60F9-9E7A-4D5D-9DD4-09676A8D8AF2}">
      <dgm:prSet phldrT="[Text]"/>
      <dgm:spPr/>
      <dgm:t>
        <a:bodyPr/>
        <a:lstStyle/>
        <a:p>
          <a:endParaRPr lang="id-ID" dirty="0"/>
        </a:p>
      </dgm:t>
    </dgm:pt>
    <dgm:pt modelId="{9BE15FF0-87DD-4E31-989A-8BB2A14CBBEA}" type="parTrans" cxnId="{E6E03E32-0230-4CD6-B0F1-8A8B08CB385D}">
      <dgm:prSet/>
      <dgm:spPr/>
      <dgm:t>
        <a:bodyPr/>
        <a:lstStyle/>
        <a:p>
          <a:endParaRPr lang="id-ID"/>
        </a:p>
      </dgm:t>
    </dgm:pt>
    <dgm:pt modelId="{E4B8987A-A4E5-456B-8432-BDCBF918FA8F}" type="sibTrans" cxnId="{E6E03E32-0230-4CD6-B0F1-8A8B08CB385D}">
      <dgm:prSet/>
      <dgm:spPr/>
      <dgm:t>
        <a:bodyPr/>
        <a:lstStyle/>
        <a:p>
          <a:endParaRPr lang="id-ID"/>
        </a:p>
      </dgm:t>
    </dgm:pt>
    <dgm:pt modelId="{178E9BA6-EEC0-4B59-8637-C9022F21CC2C}">
      <dgm:prSet phldrT="[Text]"/>
      <dgm:spPr/>
      <dgm:t>
        <a:bodyPr/>
        <a:lstStyle/>
        <a:p>
          <a:endParaRPr lang="id-ID" dirty="0"/>
        </a:p>
      </dgm:t>
    </dgm:pt>
    <dgm:pt modelId="{D864D5A7-C490-4800-961C-266163D07572}" type="parTrans" cxnId="{E8FE786D-0FBA-4CF8-9B65-6C8D021D065F}">
      <dgm:prSet/>
      <dgm:spPr/>
      <dgm:t>
        <a:bodyPr/>
        <a:lstStyle/>
        <a:p>
          <a:endParaRPr lang="id-ID"/>
        </a:p>
      </dgm:t>
    </dgm:pt>
    <dgm:pt modelId="{C2D0D9E1-BF30-404E-A0BA-8117699C1A1C}" type="sibTrans" cxnId="{E8FE786D-0FBA-4CF8-9B65-6C8D021D065F}">
      <dgm:prSet/>
      <dgm:spPr/>
      <dgm:t>
        <a:bodyPr/>
        <a:lstStyle/>
        <a:p>
          <a:endParaRPr lang="id-ID"/>
        </a:p>
      </dgm:t>
    </dgm:pt>
    <dgm:pt modelId="{27A1F1CE-A973-451D-9775-473A068CF5BA}" type="pres">
      <dgm:prSet presAssocID="{28448661-EDCA-4C07-AFF7-8A0FC9DBA21E}" presName="Name0" presStyleCnt="0">
        <dgm:presLayoutVars>
          <dgm:dir/>
          <dgm:animLvl val="lvl"/>
          <dgm:resizeHandles val="exact"/>
        </dgm:presLayoutVars>
      </dgm:prSet>
      <dgm:spPr/>
    </dgm:pt>
    <dgm:pt modelId="{58DCCAA2-84F6-4070-A0EF-DF683C1394B2}" type="pres">
      <dgm:prSet presAssocID="{79D717B4-7F57-4856-B6C5-F1603E3CDAB2}" presName="boxAndChildren" presStyleCnt="0"/>
      <dgm:spPr/>
    </dgm:pt>
    <dgm:pt modelId="{F3BE2AC1-D234-48E4-AD92-05A710099089}" type="pres">
      <dgm:prSet presAssocID="{79D717B4-7F57-4856-B6C5-F1603E3CDAB2}" presName="parentTextBox" presStyleLbl="node1" presStyleIdx="0" presStyleCnt="5"/>
      <dgm:spPr/>
    </dgm:pt>
    <dgm:pt modelId="{270905BB-8509-4318-9702-6908EFE0AE1B}" type="pres">
      <dgm:prSet presAssocID="{79D717B4-7F57-4856-B6C5-F1603E3CDAB2}" presName="entireBox" presStyleLbl="node1" presStyleIdx="0" presStyleCnt="5"/>
      <dgm:spPr/>
    </dgm:pt>
    <dgm:pt modelId="{88D4A58B-1FF2-4DAA-82FA-605EF20739BE}" type="pres">
      <dgm:prSet presAssocID="{79D717B4-7F57-4856-B6C5-F1603E3CDAB2}" presName="descendantBox" presStyleCnt="0"/>
      <dgm:spPr/>
    </dgm:pt>
    <dgm:pt modelId="{3FA47B53-75E9-4B50-B2F1-6E808D91E21E}" type="pres">
      <dgm:prSet presAssocID="{A21F25DC-D73D-448D-9F19-A3F65515D37A}" presName="childTextBox" presStyleLbl="fgAccFollowNode1" presStyleIdx="0" presStyleCnt="9">
        <dgm:presLayoutVars>
          <dgm:bulletEnabled val="1"/>
        </dgm:presLayoutVars>
      </dgm:prSet>
      <dgm:spPr/>
    </dgm:pt>
    <dgm:pt modelId="{CA3C0F91-6F9A-4C4A-ADE3-1DE8AC6C2672}" type="pres">
      <dgm:prSet presAssocID="{F873E737-9040-4CE8-BC41-42B2C795E3B5}" presName="sp" presStyleCnt="0"/>
      <dgm:spPr/>
    </dgm:pt>
    <dgm:pt modelId="{4E4DC8C3-E49B-4C86-B680-B4E5099D6200}" type="pres">
      <dgm:prSet presAssocID="{1A8A009A-C3DC-453B-9B45-153F65625CEC}" presName="arrowAndChildren" presStyleCnt="0"/>
      <dgm:spPr/>
    </dgm:pt>
    <dgm:pt modelId="{C88241C5-9381-4B28-9037-F66C6C16F281}" type="pres">
      <dgm:prSet presAssocID="{1A8A009A-C3DC-453B-9B45-153F65625CEC}" presName="parentTextArrow" presStyleLbl="node1" presStyleIdx="0" presStyleCnt="5"/>
      <dgm:spPr/>
    </dgm:pt>
    <dgm:pt modelId="{5FCE044D-CF1B-46A0-A53A-A601B9B4A8DC}" type="pres">
      <dgm:prSet presAssocID="{1A8A009A-C3DC-453B-9B45-153F65625CEC}" presName="arrow" presStyleLbl="node1" presStyleIdx="1" presStyleCnt="5"/>
      <dgm:spPr/>
    </dgm:pt>
    <dgm:pt modelId="{CBBA11F3-FDFE-4F1C-90AD-9396F837B73E}" type="pres">
      <dgm:prSet presAssocID="{1A8A009A-C3DC-453B-9B45-153F65625CEC}" presName="descendantArrow" presStyleCnt="0"/>
      <dgm:spPr/>
    </dgm:pt>
    <dgm:pt modelId="{8F26149C-78FE-49C8-8492-2A1DB0E39E6E}" type="pres">
      <dgm:prSet presAssocID="{E54D30DB-90CB-4ED8-899F-4A5F1705FB43}" presName="childTextArrow" presStyleLbl="fgAccFollowNode1" presStyleIdx="1" presStyleCnt="9">
        <dgm:presLayoutVars>
          <dgm:bulletEnabled val="1"/>
        </dgm:presLayoutVars>
      </dgm:prSet>
      <dgm:spPr/>
    </dgm:pt>
    <dgm:pt modelId="{EDC55192-84AE-47A0-8B44-8510C4CE9DFC}" type="pres">
      <dgm:prSet presAssocID="{72571803-6BB2-4562-8C00-6CAB56065177}" presName="childTextArrow" presStyleLbl="fgAccFollowNode1" presStyleIdx="2" presStyleCnt="9">
        <dgm:presLayoutVars>
          <dgm:bulletEnabled val="1"/>
        </dgm:presLayoutVars>
      </dgm:prSet>
      <dgm:spPr/>
    </dgm:pt>
    <dgm:pt modelId="{89725A37-ED05-45F6-8DD9-979B083913C6}" type="pres">
      <dgm:prSet presAssocID="{C2D0D9E1-BF30-404E-A0BA-8117699C1A1C}" presName="sp" presStyleCnt="0"/>
      <dgm:spPr/>
    </dgm:pt>
    <dgm:pt modelId="{91213847-0B4D-4BB5-BDF7-CA301791A7F8}" type="pres">
      <dgm:prSet presAssocID="{178E9BA6-EEC0-4B59-8637-C9022F21CC2C}" presName="arrowAndChildren" presStyleCnt="0"/>
      <dgm:spPr/>
    </dgm:pt>
    <dgm:pt modelId="{540683CE-6481-4F38-8884-8A78F5C7209D}" type="pres">
      <dgm:prSet presAssocID="{178E9BA6-EEC0-4B59-8637-C9022F21CC2C}" presName="parentTextArrow" presStyleLbl="node1" presStyleIdx="1" presStyleCnt="5"/>
      <dgm:spPr/>
    </dgm:pt>
    <dgm:pt modelId="{FDE6E1E1-E106-4968-B881-E325F14026D6}" type="pres">
      <dgm:prSet presAssocID="{178E9BA6-EEC0-4B59-8637-C9022F21CC2C}" presName="arrow" presStyleLbl="node1" presStyleIdx="2" presStyleCnt="5"/>
      <dgm:spPr/>
    </dgm:pt>
    <dgm:pt modelId="{C63F7A5C-68C7-4277-9E8C-F508416E1C98}" type="pres">
      <dgm:prSet presAssocID="{178E9BA6-EEC0-4B59-8637-C9022F21CC2C}" presName="descendantArrow" presStyleCnt="0"/>
      <dgm:spPr/>
    </dgm:pt>
    <dgm:pt modelId="{27FB9E7A-A9AC-4631-AD5C-452EE99D2C79}" type="pres">
      <dgm:prSet presAssocID="{98473E6A-8CB1-4545-A73B-C0473AD5850A}" presName="childTextArrow" presStyleLbl="fgAccFollowNode1" presStyleIdx="3" presStyleCnt="9">
        <dgm:presLayoutVars>
          <dgm:bulletEnabled val="1"/>
        </dgm:presLayoutVars>
      </dgm:prSet>
      <dgm:spPr/>
    </dgm:pt>
    <dgm:pt modelId="{FD1F7718-ED0F-4E62-8AB4-973FA0AE46A1}" type="pres">
      <dgm:prSet presAssocID="{F6A0B312-1179-418C-A8E9-F88BDF9999D1}" presName="childTextArrow" presStyleLbl="fgAccFollowNode1" presStyleIdx="4" presStyleCnt="9">
        <dgm:presLayoutVars>
          <dgm:bulletEnabled val="1"/>
        </dgm:presLayoutVars>
      </dgm:prSet>
      <dgm:spPr/>
    </dgm:pt>
    <dgm:pt modelId="{A542524D-3E6D-4D94-9481-8CB8DADE8838}" type="pres">
      <dgm:prSet presAssocID="{E4B8987A-A4E5-456B-8432-BDCBF918FA8F}" presName="sp" presStyleCnt="0"/>
      <dgm:spPr/>
    </dgm:pt>
    <dgm:pt modelId="{3F68DE44-43DD-4CC8-A831-9E24038439E4}" type="pres">
      <dgm:prSet presAssocID="{E87B60F9-9E7A-4D5D-9DD4-09676A8D8AF2}" presName="arrowAndChildren" presStyleCnt="0"/>
      <dgm:spPr/>
    </dgm:pt>
    <dgm:pt modelId="{BB08B512-68BA-41FE-A097-8BF9EB6BEE49}" type="pres">
      <dgm:prSet presAssocID="{E87B60F9-9E7A-4D5D-9DD4-09676A8D8AF2}" presName="parentTextArrow" presStyleLbl="node1" presStyleIdx="2" presStyleCnt="5"/>
      <dgm:spPr/>
    </dgm:pt>
    <dgm:pt modelId="{0BE5905B-36DC-4727-98D9-8CD7AB19BF50}" type="pres">
      <dgm:prSet presAssocID="{E87B60F9-9E7A-4D5D-9DD4-09676A8D8AF2}" presName="arrow" presStyleLbl="node1" presStyleIdx="3" presStyleCnt="5"/>
      <dgm:spPr/>
    </dgm:pt>
    <dgm:pt modelId="{C64384E4-5372-4DFA-AD81-F3288270F2F0}" type="pres">
      <dgm:prSet presAssocID="{E87B60F9-9E7A-4D5D-9DD4-09676A8D8AF2}" presName="descendantArrow" presStyleCnt="0"/>
      <dgm:spPr/>
    </dgm:pt>
    <dgm:pt modelId="{9F61E37F-AB93-48E6-B053-2D2E915C48AC}" type="pres">
      <dgm:prSet presAssocID="{CD5500C4-95A3-4329-9D5A-320CB7F39617}" presName="childTextArrow" presStyleLbl="fgAccFollowNode1" presStyleIdx="5" presStyleCnt="9">
        <dgm:presLayoutVars>
          <dgm:bulletEnabled val="1"/>
        </dgm:presLayoutVars>
      </dgm:prSet>
      <dgm:spPr/>
    </dgm:pt>
    <dgm:pt modelId="{EB37F243-7B87-4F5B-BCB9-DEFF7C17B78D}" type="pres">
      <dgm:prSet presAssocID="{17587C6F-715F-49DE-B07F-E1E945E3C8E2}" presName="childTextArrow" presStyleLbl="fgAccFollowNode1" presStyleIdx="6" presStyleCnt="9">
        <dgm:presLayoutVars>
          <dgm:bulletEnabled val="1"/>
        </dgm:presLayoutVars>
      </dgm:prSet>
      <dgm:spPr/>
    </dgm:pt>
    <dgm:pt modelId="{6E16B784-37C4-40F7-B00C-8FE329A78EF9}" type="pres">
      <dgm:prSet presAssocID="{D7C7E55B-8107-4BBA-AF09-33D43E5115A7}" presName="sp" presStyleCnt="0"/>
      <dgm:spPr/>
    </dgm:pt>
    <dgm:pt modelId="{27888816-BEF9-4647-8B74-E1CC23E76643}" type="pres">
      <dgm:prSet presAssocID="{0A29F6E6-44DB-46FE-B85B-E476A66D0C8A}" presName="arrowAndChildren" presStyleCnt="0"/>
      <dgm:spPr/>
    </dgm:pt>
    <dgm:pt modelId="{E9E92937-E03E-429A-B9C6-99E29AFD54DE}" type="pres">
      <dgm:prSet presAssocID="{0A29F6E6-44DB-46FE-B85B-E476A66D0C8A}" presName="parentTextArrow" presStyleLbl="node1" presStyleIdx="3" presStyleCnt="5"/>
      <dgm:spPr/>
    </dgm:pt>
    <dgm:pt modelId="{08DEC622-0CAA-4ABC-B9A4-C00ABC5BE3CE}" type="pres">
      <dgm:prSet presAssocID="{0A29F6E6-44DB-46FE-B85B-E476A66D0C8A}" presName="arrow" presStyleLbl="node1" presStyleIdx="4" presStyleCnt="5"/>
      <dgm:spPr/>
    </dgm:pt>
    <dgm:pt modelId="{21138AAB-8D61-4C9F-8CBC-81B5B6F26E9C}" type="pres">
      <dgm:prSet presAssocID="{0A29F6E6-44DB-46FE-B85B-E476A66D0C8A}" presName="descendantArrow" presStyleCnt="0"/>
      <dgm:spPr/>
    </dgm:pt>
    <dgm:pt modelId="{903784BC-5E45-43A5-A291-36EA229486C6}" type="pres">
      <dgm:prSet presAssocID="{ED7A6392-3056-4B92-A059-D890F9DA70DA}" presName="childTextArrow" presStyleLbl="fgAccFollowNode1" presStyleIdx="7" presStyleCnt="9">
        <dgm:presLayoutVars>
          <dgm:bulletEnabled val="1"/>
        </dgm:presLayoutVars>
      </dgm:prSet>
      <dgm:spPr/>
    </dgm:pt>
    <dgm:pt modelId="{6C29404C-1833-4118-97E3-CD9F3E8610DD}" type="pres">
      <dgm:prSet presAssocID="{B0B8026E-0639-4B2D-AF87-180AC0EC9CA4}" presName="childTextArrow" presStyleLbl="fgAccFollowNode1" presStyleIdx="8" presStyleCnt="9">
        <dgm:presLayoutVars>
          <dgm:bulletEnabled val="1"/>
        </dgm:presLayoutVars>
      </dgm:prSet>
      <dgm:spPr/>
    </dgm:pt>
  </dgm:ptLst>
  <dgm:cxnLst>
    <dgm:cxn modelId="{6E40C805-40A0-4587-AD8A-5171927C52D6}" type="presOf" srcId="{CD5500C4-95A3-4329-9D5A-320CB7F39617}" destId="{9F61E37F-AB93-48E6-B053-2D2E915C48AC}" srcOrd="0" destOrd="0" presId="urn:microsoft.com/office/officeart/2005/8/layout/process4"/>
    <dgm:cxn modelId="{33003509-F8EA-4217-965A-A5DEE9A14278}" srcId="{E87B60F9-9E7A-4D5D-9DD4-09676A8D8AF2}" destId="{CD5500C4-95A3-4329-9D5A-320CB7F39617}" srcOrd="0" destOrd="0" parTransId="{5E1198AD-602A-40C0-8FD7-8B01BC28589D}" sibTransId="{B39DCE68-FFFD-4280-9876-F6B250097A0F}"/>
    <dgm:cxn modelId="{A8CC7813-BE22-40D6-A51D-223634AA7AD4}" type="presOf" srcId="{E54D30DB-90CB-4ED8-899F-4A5F1705FB43}" destId="{8F26149C-78FE-49C8-8492-2A1DB0E39E6E}" srcOrd="0" destOrd="0" presId="urn:microsoft.com/office/officeart/2005/8/layout/process4"/>
    <dgm:cxn modelId="{EFEA8A26-06A2-4B60-84FB-2517A29B8448}" type="presOf" srcId="{178E9BA6-EEC0-4B59-8637-C9022F21CC2C}" destId="{FDE6E1E1-E106-4968-B881-E325F14026D6}" srcOrd="1" destOrd="0" presId="urn:microsoft.com/office/officeart/2005/8/layout/process4"/>
    <dgm:cxn modelId="{4642AC26-FF60-4BD0-9058-5C31A4749AA0}" type="presOf" srcId="{17587C6F-715F-49DE-B07F-E1E945E3C8E2}" destId="{EB37F243-7B87-4F5B-BCB9-DEFF7C17B78D}" srcOrd="0" destOrd="0" presId="urn:microsoft.com/office/officeart/2005/8/layout/process4"/>
    <dgm:cxn modelId="{E6E03E32-0230-4CD6-B0F1-8A8B08CB385D}" srcId="{28448661-EDCA-4C07-AFF7-8A0FC9DBA21E}" destId="{E87B60F9-9E7A-4D5D-9DD4-09676A8D8AF2}" srcOrd="1" destOrd="0" parTransId="{9BE15FF0-87DD-4E31-989A-8BB2A14CBBEA}" sibTransId="{E4B8987A-A4E5-456B-8432-BDCBF918FA8F}"/>
    <dgm:cxn modelId="{7DACEB38-310B-45D2-A98D-F3935D0EF53A}" type="presOf" srcId="{E87B60F9-9E7A-4D5D-9DD4-09676A8D8AF2}" destId="{BB08B512-68BA-41FE-A097-8BF9EB6BEE49}" srcOrd="0" destOrd="0" presId="urn:microsoft.com/office/officeart/2005/8/layout/process4"/>
    <dgm:cxn modelId="{54E1BA3F-5151-46F7-8112-EC222D2B220D}" type="presOf" srcId="{1A8A009A-C3DC-453B-9B45-153F65625CEC}" destId="{5FCE044D-CF1B-46A0-A53A-A601B9B4A8DC}" srcOrd="1" destOrd="0" presId="urn:microsoft.com/office/officeart/2005/8/layout/process4"/>
    <dgm:cxn modelId="{3AD4EF5F-E177-4BF8-9CE0-9B5AF1DD94F0}" srcId="{28448661-EDCA-4C07-AFF7-8A0FC9DBA21E}" destId="{1A8A009A-C3DC-453B-9B45-153F65625CEC}" srcOrd="3" destOrd="0" parTransId="{FBC32367-7C10-4587-89C5-A8716C702FE7}" sibTransId="{F873E737-9040-4CE8-BC41-42B2C795E3B5}"/>
    <dgm:cxn modelId="{EA99C143-27F1-4F05-85E5-47BC676CAE21}" type="presOf" srcId="{79D717B4-7F57-4856-B6C5-F1603E3CDAB2}" destId="{F3BE2AC1-D234-48E4-AD92-05A710099089}" srcOrd="0" destOrd="0" presId="urn:microsoft.com/office/officeart/2005/8/layout/process4"/>
    <dgm:cxn modelId="{A653A664-D611-4F2C-B40A-76F03E141508}" type="presOf" srcId="{F6A0B312-1179-418C-A8E9-F88BDF9999D1}" destId="{FD1F7718-ED0F-4E62-8AB4-973FA0AE46A1}" srcOrd="0" destOrd="0" presId="urn:microsoft.com/office/officeart/2005/8/layout/process4"/>
    <dgm:cxn modelId="{9FFD9A4B-FA01-4E81-8EBA-CD0D3435AFF2}" type="presOf" srcId="{72571803-6BB2-4562-8C00-6CAB56065177}" destId="{EDC55192-84AE-47A0-8B44-8510C4CE9DFC}" srcOrd="0" destOrd="0" presId="urn:microsoft.com/office/officeart/2005/8/layout/process4"/>
    <dgm:cxn modelId="{2DFB336C-7512-45A9-A1F9-2C820A898411}" srcId="{178E9BA6-EEC0-4B59-8637-C9022F21CC2C}" destId="{98473E6A-8CB1-4545-A73B-C0473AD5850A}" srcOrd="0" destOrd="0" parTransId="{47383E09-41B9-4F0C-9A66-9E326BD272AD}" sibTransId="{D4AB50D8-31CB-44FC-9EA4-7CB50ACE60C5}"/>
    <dgm:cxn modelId="{E8FE786D-0FBA-4CF8-9B65-6C8D021D065F}" srcId="{28448661-EDCA-4C07-AFF7-8A0FC9DBA21E}" destId="{178E9BA6-EEC0-4B59-8637-C9022F21CC2C}" srcOrd="2" destOrd="0" parTransId="{D864D5A7-C490-4800-961C-266163D07572}" sibTransId="{C2D0D9E1-BF30-404E-A0BA-8117699C1A1C}"/>
    <dgm:cxn modelId="{EAEB807B-2C46-448D-94F7-C1173B496C4C}" type="presOf" srcId="{B0B8026E-0639-4B2D-AF87-180AC0EC9CA4}" destId="{6C29404C-1833-4118-97E3-CD9F3E8610DD}" srcOrd="0" destOrd="0" presId="urn:microsoft.com/office/officeart/2005/8/layout/process4"/>
    <dgm:cxn modelId="{DABAE488-F567-4864-859D-1FF24912D21D}" type="presOf" srcId="{0A29F6E6-44DB-46FE-B85B-E476A66D0C8A}" destId="{E9E92937-E03E-429A-B9C6-99E29AFD54DE}" srcOrd="0" destOrd="0" presId="urn:microsoft.com/office/officeart/2005/8/layout/process4"/>
    <dgm:cxn modelId="{D3CFF488-0863-4F80-ABB8-AFF4BFA252C0}" srcId="{0A29F6E6-44DB-46FE-B85B-E476A66D0C8A}" destId="{ED7A6392-3056-4B92-A059-D890F9DA70DA}" srcOrd="0" destOrd="0" parTransId="{4B34F84F-4848-4B71-88A8-06533C4A1C36}" sibTransId="{D8C3B3A9-488F-44A6-88A4-D64EABB3991D}"/>
    <dgm:cxn modelId="{75CF0E95-4A16-478A-9818-84329F6B554C}" srcId="{79D717B4-7F57-4856-B6C5-F1603E3CDAB2}" destId="{A21F25DC-D73D-448D-9F19-A3F65515D37A}" srcOrd="0" destOrd="0" parTransId="{C5118388-59E4-4F3E-988C-E5CE791BBDB3}" sibTransId="{A04B167A-D2AD-424C-A4EB-6A56B9E803FD}"/>
    <dgm:cxn modelId="{0590B498-3552-4B3D-BB6E-2A926A7E0966}" type="presOf" srcId="{178E9BA6-EEC0-4B59-8637-C9022F21CC2C}" destId="{540683CE-6481-4F38-8884-8A78F5C7209D}" srcOrd="0" destOrd="0" presId="urn:microsoft.com/office/officeart/2005/8/layout/process4"/>
    <dgm:cxn modelId="{FB5BCF9A-D202-4128-BA0E-9F6BA0AE882A}" srcId="{1A8A009A-C3DC-453B-9B45-153F65625CEC}" destId="{72571803-6BB2-4562-8C00-6CAB56065177}" srcOrd="1" destOrd="0" parTransId="{6C919832-DDC0-49BD-84B5-CD1C53C22E35}" sibTransId="{2A4EA99A-E417-47FA-AE0F-D62872D5F9C0}"/>
    <dgm:cxn modelId="{45759BC2-4EBA-445C-A602-790C8ED2D71C}" srcId="{1A8A009A-C3DC-453B-9B45-153F65625CEC}" destId="{E54D30DB-90CB-4ED8-899F-4A5F1705FB43}" srcOrd="0" destOrd="0" parTransId="{A5383123-A8D4-46BE-9F68-406E7BB69E95}" sibTransId="{5206B594-CF3B-4680-BED8-52058D1CDEE1}"/>
    <dgm:cxn modelId="{E9AA85C5-D001-4FCB-AF03-B1BDD6DC7BF9}" srcId="{E87B60F9-9E7A-4D5D-9DD4-09676A8D8AF2}" destId="{17587C6F-715F-49DE-B07F-E1E945E3C8E2}" srcOrd="1" destOrd="0" parTransId="{12CA5639-42B2-446A-8984-D9FB37916EF9}" sibTransId="{B43F6A51-EB82-47AE-80B6-E9F2DCD90B48}"/>
    <dgm:cxn modelId="{846871CD-C6CB-48A1-8811-909D84374843}" type="presOf" srcId="{98473E6A-8CB1-4545-A73B-C0473AD5850A}" destId="{27FB9E7A-A9AC-4631-AD5C-452EE99D2C79}" srcOrd="0" destOrd="0" presId="urn:microsoft.com/office/officeart/2005/8/layout/process4"/>
    <dgm:cxn modelId="{899745D5-F241-4664-B36F-2B1E2AE874AD}" srcId="{178E9BA6-EEC0-4B59-8637-C9022F21CC2C}" destId="{F6A0B312-1179-418C-A8E9-F88BDF9999D1}" srcOrd="1" destOrd="0" parTransId="{FDB5798E-2956-44D6-B0DC-3BCCCF5C6417}" sibTransId="{5C930B0E-21E0-4416-954C-0509567D1AA4}"/>
    <dgm:cxn modelId="{4451F6D5-3521-46A1-A15E-507E2AD69D11}" type="presOf" srcId="{ED7A6392-3056-4B92-A059-D890F9DA70DA}" destId="{903784BC-5E45-43A5-A291-36EA229486C6}" srcOrd="0" destOrd="0" presId="urn:microsoft.com/office/officeart/2005/8/layout/process4"/>
    <dgm:cxn modelId="{AD9C4DD6-4BCD-4204-9B0E-7843B350DEA3}" type="presOf" srcId="{0A29F6E6-44DB-46FE-B85B-E476A66D0C8A}" destId="{08DEC622-0CAA-4ABC-B9A4-C00ABC5BE3CE}" srcOrd="1" destOrd="0" presId="urn:microsoft.com/office/officeart/2005/8/layout/process4"/>
    <dgm:cxn modelId="{02CD61D7-3483-4105-BF7B-18AA40B3973C}" srcId="{28448661-EDCA-4C07-AFF7-8A0FC9DBA21E}" destId="{79D717B4-7F57-4856-B6C5-F1603E3CDAB2}" srcOrd="4" destOrd="0" parTransId="{0648A0CC-18B6-4BC6-83E7-79CFDA30B5A9}" sibTransId="{8BA5486B-51B6-4FD1-B32D-50DF681D3B76}"/>
    <dgm:cxn modelId="{CA8274DA-D725-4818-A0FF-353394DAC3D3}" type="presOf" srcId="{A21F25DC-D73D-448D-9F19-A3F65515D37A}" destId="{3FA47B53-75E9-4B50-B2F1-6E808D91E21E}" srcOrd="0" destOrd="0" presId="urn:microsoft.com/office/officeart/2005/8/layout/process4"/>
    <dgm:cxn modelId="{C34A1FDD-4A74-4488-9C5E-E0FE2B008E0F}" type="presOf" srcId="{E87B60F9-9E7A-4D5D-9DD4-09676A8D8AF2}" destId="{0BE5905B-36DC-4727-98D9-8CD7AB19BF50}" srcOrd="1" destOrd="0" presId="urn:microsoft.com/office/officeart/2005/8/layout/process4"/>
    <dgm:cxn modelId="{2174B8DE-3AE9-4100-A330-A7031373997C}" type="presOf" srcId="{1A8A009A-C3DC-453B-9B45-153F65625CEC}" destId="{C88241C5-9381-4B28-9037-F66C6C16F281}" srcOrd="0" destOrd="0" presId="urn:microsoft.com/office/officeart/2005/8/layout/process4"/>
    <dgm:cxn modelId="{683411E7-E13E-4098-9003-4AC5055DE4D5}" srcId="{0A29F6E6-44DB-46FE-B85B-E476A66D0C8A}" destId="{B0B8026E-0639-4B2D-AF87-180AC0EC9CA4}" srcOrd="1" destOrd="0" parTransId="{9236B700-9C25-46DF-A26A-798BB23A336F}" sibTransId="{79F11B4D-92B2-4806-B496-B54F48B66910}"/>
    <dgm:cxn modelId="{EE1406EE-6675-4732-8C46-E5F69E64CE0A}" type="presOf" srcId="{79D717B4-7F57-4856-B6C5-F1603E3CDAB2}" destId="{270905BB-8509-4318-9702-6908EFE0AE1B}" srcOrd="1" destOrd="0" presId="urn:microsoft.com/office/officeart/2005/8/layout/process4"/>
    <dgm:cxn modelId="{1154A4F7-222B-4531-BF52-D88550E59E82}" type="presOf" srcId="{28448661-EDCA-4C07-AFF7-8A0FC9DBA21E}" destId="{27A1F1CE-A973-451D-9775-473A068CF5BA}" srcOrd="0" destOrd="0" presId="urn:microsoft.com/office/officeart/2005/8/layout/process4"/>
    <dgm:cxn modelId="{A2E5A9F9-D2A1-4243-8EA6-948AC2AF16BA}" srcId="{28448661-EDCA-4C07-AFF7-8A0FC9DBA21E}" destId="{0A29F6E6-44DB-46FE-B85B-E476A66D0C8A}" srcOrd="0" destOrd="0" parTransId="{453E73A2-02D4-4B56-8042-B09E52160E71}" sibTransId="{D7C7E55B-8107-4BBA-AF09-33D43E5115A7}"/>
    <dgm:cxn modelId="{5EEDA758-57C4-4CCD-AF6C-2F59A5666CFC}" type="presParOf" srcId="{27A1F1CE-A973-451D-9775-473A068CF5BA}" destId="{58DCCAA2-84F6-4070-A0EF-DF683C1394B2}" srcOrd="0" destOrd="0" presId="urn:microsoft.com/office/officeart/2005/8/layout/process4"/>
    <dgm:cxn modelId="{73ADCF2A-A990-4242-967A-BC9630FD77F5}" type="presParOf" srcId="{58DCCAA2-84F6-4070-A0EF-DF683C1394B2}" destId="{F3BE2AC1-D234-48E4-AD92-05A710099089}" srcOrd="0" destOrd="0" presId="urn:microsoft.com/office/officeart/2005/8/layout/process4"/>
    <dgm:cxn modelId="{B21C83FC-CCB1-4455-A968-78B4ACC83510}" type="presParOf" srcId="{58DCCAA2-84F6-4070-A0EF-DF683C1394B2}" destId="{270905BB-8509-4318-9702-6908EFE0AE1B}" srcOrd="1" destOrd="0" presId="urn:microsoft.com/office/officeart/2005/8/layout/process4"/>
    <dgm:cxn modelId="{72B52D2E-A51F-475B-9AAA-ADAD2D59127A}" type="presParOf" srcId="{58DCCAA2-84F6-4070-A0EF-DF683C1394B2}" destId="{88D4A58B-1FF2-4DAA-82FA-605EF20739BE}" srcOrd="2" destOrd="0" presId="urn:microsoft.com/office/officeart/2005/8/layout/process4"/>
    <dgm:cxn modelId="{03AA25D9-2E8C-4686-8758-96C7F7D2134D}" type="presParOf" srcId="{88D4A58B-1FF2-4DAA-82FA-605EF20739BE}" destId="{3FA47B53-75E9-4B50-B2F1-6E808D91E21E}" srcOrd="0" destOrd="0" presId="urn:microsoft.com/office/officeart/2005/8/layout/process4"/>
    <dgm:cxn modelId="{3CF6C113-2FF3-4D75-AA81-1E860795E082}" type="presParOf" srcId="{27A1F1CE-A973-451D-9775-473A068CF5BA}" destId="{CA3C0F91-6F9A-4C4A-ADE3-1DE8AC6C2672}" srcOrd="1" destOrd="0" presId="urn:microsoft.com/office/officeart/2005/8/layout/process4"/>
    <dgm:cxn modelId="{096C3BA5-46A9-485F-8154-13E8B415C746}" type="presParOf" srcId="{27A1F1CE-A973-451D-9775-473A068CF5BA}" destId="{4E4DC8C3-E49B-4C86-B680-B4E5099D6200}" srcOrd="2" destOrd="0" presId="urn:microsoft.com/office/officeart/2005/8/layout/process4"/>
    <dgm:cxn modelId="{3A3CBB3F-A591-4FB8-AAA0-ECFE0C979EC2}" type="presParOf" srcId="{4E4DC8C3-E49B-4C86-B680-B4E5099D6200}" destId="{C88241C5-9381-4B28-9037-F66C6C16F281}" srcOrd="0" destOrd="0" presId="urn:microsoft.com/office/officeart/2005/8/layout/process4"/>
    <dgm:cxn modelId="{D47A70F8-CF02-4EA7-8132-14038D94CB69}" type="presParOf" srcId="{4E4DC8C3-E49B-4C86-B680-B4E5099D6200}" destId="{5FCE044D-CF1B-46A0-A53A-A601B9B4A8DC}" srcOrd="1" destOrd="0" presId="urn:microsoft.com/office/officeart/2005/8/layout/process4"/>
    <dgm:cxn modelId="{0FC2AD55-376F-4049-B739-9551C1025385}" type="presParOf" srcId="{4E4DC8C3-E49B-4C86-B680-B4E5099D6200}" destId="{CBBA11F3-FDFE-4F1C-90AD-9396F837B73E}" srcOrd="2" destOrd="0" presId="urn:microsoft.com/office/officeart/2005/8/layout/process4"/>
    <dgm:cxn modelId="{997CB1EE-9CB0-4D08-B000-54EC244FD948}" type="presParOf" srcId="{CBBA11F3-FDFE-4F1C-90AD-9396F837B73E}" destId="{8F26149C-78FE-49C8-8492-2A1DB0E39E6E}" srcOrd="0" destOrd="0" presId="urn:microsoft.com/office/officeart/2005/8/layout/process4"/>
    <dgm:cxn modelId="{7BA33076-7CA9-4D67-9E0C-C898446580A2}" type="presParOf" srcId="{CBBA11F3-FDFE-4F1C-90AD-9396F837B73E}" destId="{EDC55192-84AE-47A0-8B44-8510C4CE9DFC}" srcOrd="1" destOrd="0" presId="urn:microsoft.com/office/officeart/2005/8/layout/process4"/>
    <dgm:cxn modelId="{4D3E250F-70FA-4D7F-B68B-6250C1F13E05}" type="presParOf" srcId="{27A1F1CE-A973-451D-9775-473A068CF5BA}" destId="{89725A37-ED05-45F6-8DD9-979B083913C6}" srcOrd="3" destOrd="0" presId="urn:microsoft.com/office/officeart/2005/8/layout/process4"/>
    <dgm:cxn modelId="{17E5FCB2-9376-4E4D-B6C7-72D54E85BA35}" type="presParOf" srcId="{27A1F1CE-A973-451D-9775-473A068CF5BA}" destId="{91213847-0B4D-4BB5-BDF7-CA301791A7F8}" srcOrd="4" destOrd="0" presId="urn:microsoft.com/office/officeart/2005/8/layout/process4"/>
    <dgm:cxn modelId="{B715AA8C-D9D2-4C8D-9EA0-08913417D31F}" type="presParOf" srcId="{91213847-0B4D-4BB5-BDF7-CA301791A7F8}" destId="{540683CE-6481-4F38-8884-8A78F5C7209D}" srcOrd="0" destOrd="0" presId="urn:microsoft.com/office/officeart/2005/8/layout/process4"/>
    <dgm:cxn modelId="{93614EA2-B1F0-48EB-B795-80EA791ED782}" type="presParOf" srcId="{91213847-0B4D-4BB5-BDF7-CA301791A7F8}" destId="{FDE6E1E1-E106-4968-B881-E325F14026D6}" srcOrd="1" destOrd="0" presId="urn:microsoft.com/office/officeart/2005/8/layout/process4"/>
    <dgm:cxn modelId="{9C24FA98-1150-40C2-8FF3-27CCD1F10D6F}" type="presParOf" srcId="{91213847-0B4D-4BB5-BDF7-CA301791A7F8}" destId="{C63F7A5C-68C7-4277-9E8C-F508416E1C98}" srcOrd="2" destOrd="0" presId="urn:microsoft.com/office/officeart/2005/8/layout/process4"/>
    <dgm:cxn modelId="{48918F35-1D1D-48F2-8446-EC36F6927CFB}" type="presParOf" srcId="{C63F7A5C-68C7-4277-9E8C-F508416E1C98}" destId="{27FB9E7A-A9AC-4631-AD5C-452EE99D2C79}" srcOrd="0" destOrd="0" presId="urn:microsoft.com/office/officeart/2005/8/layout/process4"/>
    <dgm:cxn modelId="{B6AD849A-ED20-40EC-81CA-9829E91B9AC2}" type="presParOf" srcId="{C63F7A5C-68C7-4277-9E8C-F508416E1C98}" destId="{FD1F7718-ED0F-4E62-8AB4-973FA0AE46A1}" srcOrd="1" destOrd="0" presId="urn:microsoft.com/office/officeart/2005/8/layout/process4"/>
    <dgm:cxn modelId="{802FD455-4210-4214-964C-3B90A43CB810}" type="presParOf" srcId="{27A1F1CE-A973-451D-9775-473A068CF5BA}" destId="{A542524D-3E6D-4D94-9481-8CB8DADE8838}" srcOrd="5" destOrd="0" presId="urn:microsoft.com/office/officeart/2005/8/layout/process4"/>
    <dgm:cxn modelId="{7EBAD36C-315C-4CB1-983A-86B74565AA2F}" type="presParOf" srcId="{27A1F1CE-A973-451D-9775-473A068CF5BA}" destId="{3F68DE44-43DD-4CC8-A831-9E24038439E4}" srcOrd="6" destOrd="0" presId="urn:microsoft.com/office/officeart/2005/8/layout/process4"/>
    <dgm:cxn modelId="{924AE6F7-7C65-4F7C-A149-5BB4A9A79C51}" type="presParOf" srcId="{3F68DE44-43DD-4CC8-A831-9E24038439E4}" destId="{BB08B512-68BA-41FE-A097-8BF9EB6BEE49}" srcOrd="0" destOrd="0" presId="urn:microsoft.com/office/officeart/2005/8/layout/process4"/>
    <dgm:cxn modelId="{363AC7F6-C703-4472-8EA3-E0F1D59FF0AA}" type="presParOf" srcId="{3F68DE44-43DD-4CC8-A831-9E24038439E4}" destId="{0BE5905B-36DC-4727-98D9-8CD7AB19BF50}" srcOrd="1" destOrd="0" presId="urn:microsoft.com/office/officeart/2005/8/layout/process4"/>
    <dgm:cxn modelId="{6175162D-14BC-49D0-8B0E-D09683589B79}" type="presParOf" srcId="{3F68DE44-43DD-4CC8-A831-9E24038439E4}" destId="{C64384E4-5372-4DFA-AD81-F3288270F2F0}" srcOrd="2" destOrd="0" presId="urn:microsoft.com/office/officeart/2005/8/layout/process4"/>
    <dgm:cxn modelId="{71EEDD20-B84D-409A-BB73-C7A54C75B930}" type="presParOf" srcId="{C64384E4-5372-4DFA-AD81-F3288270F2F0}" destId="{9F61E37F-AB93-48E6-B053-2D2E915C48AC}" srcOrd="0" destOrd="0" presId="urn:microsoft.com/office/officeart/2005/8/layout/process4"/>
    <dgm:cxn modelId="{4C03780E-3B56-447D-ADF0-09358F5BDDE0}" type="presParOf" srcId="{C64384E4-5372-4DFA-AD81-F3288270F2F0}" destId="{EB37F243-7B87-4F5B-BCB9-DEFF7C17B78D}" srcOrd="1" destOrd="0" presId="urn:microsoft.com/office/officeart/2005/8/layout/process4"/>
    <dgm:cxn modelId="{730DD91A-32E1-4367-B5D3-5AAE7B9CF704}" type="presParOf" srcId="{27A1F1CE-A973-451D-9775-473A068CF5BA}" destId="{6E16B784-37C4-40F7-B00C-8FE329A78EF9}" srcOrd="7" destOrd="0" presId="urn:microsoft.com/office/officeart/2005/8/layout/process4"/>
    <dgm:cxn modelId="{3FEE01D4-2422-4656-BA19-0DAABE10FFCA}" type="presParOf" srcId="{27A1F1CE-A973-451D-9775-473A068CF5BA}" destId="{27888816-BEF9-4647-8B74-E1CC23E76643}" srcOrd="8" destOrd="0" presId="urn:microsoft.com/office/officeart/2005/8/layout/process4"/>
    <dgm:cxn modelId="{B731A54C-5D8A-457F-B6E1-43EEA710A18F}" type="presParOf" srcId="{27888816-BEF9-4647-8B74-E1CC23E76643}" destId="{E9E92937-E03E-429A-B9C6-99E29AFD54DE}" srcOrd="0" destOrd="0" presId="urn:microsoft.com/office/officeart/2005/8/layout/process4"/>
    <dgm:cxn modelId="{EC8370DE-4812-4D1E-8F12-E7D5E0C9CE1C}" type="presParOf" srcId="{27888816-BEF9-4647-8B74-E1CC23E76643}" destId="{08DEC622-0CAA-4ABC-B9A4-C00ABC5BE3CE}" srcOrd="1" destOrd="0" presId="urn:microsoft.com/office/officeart/2005/8/layout/process4"/>
    <dgm:cxn modelId="{4B329201-2E61-446C-8171-2B655AD9812A}" type="presParOf" srcId="{27888816-BEF9-4647-8B74-E1CC23E76643}" destId="{21138AAB-8D61-4C9F-8CBC-81B5B6F26E9C}" srcOrd="2" destOrd="0" presId="urn:microsoft.com/office/officeart/2005/8/layout/process4"/>
    <dgm:cxn modelId="{AC503650-2EE0-41FE-9C1A-8C0224F81A38}" type="presParOf" srcId="{21138AAB-8D61-4C9F-8CBC-81B5B6F26E9C}" destId="{903784BC-5E45-43A5-A291-36EA229486C6}" srcOrd="0" destOrd="0" presId="urn:microsoft.com/office/officeart/2005/8/layout/process4"/>
    <dgm:cxn modelId="{E6AF9F25-E315-4AF9-9D15-DBB6C083828E}" type="presParOf" srcId="{21138AAB-8D61-4C9F-8CBC-81B5B6F26E9C}" destId="{6C29404C-1833-4118-97E3-CD9F3E8610D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E6DDF3-E8EF-47EC-B30F-27ECBAA9F5FD}" type="doc">
      <dgm:prSet loTypeId="urn:microsoft.com/office/officeart/2009/3/layout/DescendingProcess" loCatId="process" qsTypeId="urn:microsoft.com/office/officeart/2005/8/quickstyle/3d2" qsCatId="3D" csTypeId="urn:microsoft.com/office/officeart/2005/8/colors/colorful5" csCatId="colorful" phldr="1"/>
      <dgm:spPr/>
    </dgm:pt>
    <dgm:pt modelId="{F31E7AC1-AA0F-47B8-B53E-1D4B8D2269B8}">
      <dgm:prSet phldrT="[Text]" custT="1"/>
      <dgm:spPr/>
      <dgm:t>
        <a:bodyPr/>
        <a:lstStyle/>
        <a:p>
          <a:r>
            <a:rPr lang="id-ID" sz="2400" dirty="0"/>
            <a:t>Menumbuhkan iman Katolik Kaum Muda dalam keluarga</a:t>
          </a:r>
        </a:p>
      </dgm:t>
    </dgm:pt>
    <dgm:pt modelId="{76DA3387-A665-4F6A-BF5C-956E034B797C}" type="parTrans" cxnId="{79936C4A-0FBD-4E3B-B6AC-66D8A46BBA0D}">
      <dgm:prSet/>
      <dgm:spPr/>
      <dgm:t>
        <a:bodyPr/>
        <a:lstStyle/>
        <a:p>
          <a:endParaRPr lang="id-ID" sz="2800"/>
        </a:p>
      </dgm:t>
    </dgm:pt>
    <dgm:pt modelId="{3AFE86B6-A70D-4243-AE54-7D631EAD6EA9}" type="sibTrans" cxnId="{79936C4A-0FBD-4E3B-B6AC-66D8A46BBA0D}">
      <dgm:prSet/>
      <dgm:spPr/>
      <dgm:t>
        <a:bodyPr/>
        <a:lstStyle/>
        <a:p>
          <a:endParaRPr lang="id-ID" sz="2800"/>
        </a:p>
      </dgm:t>
    </dgm:pt>
    <dgm:pt modelId="{0FC95435-96E8-4CF4-8FFD-07F39A208425}">
      <dgm:prSet phldrT="[Text]" custT="1"/>
      <dgm:spPr/>
      <dgm:t>
        <a:bodyPr/>
        <a:lstStyle/>
        <a:p>
          <a:r>
            <a:rPr lang="id-ID" sz="2400" dirty="0"/>
            <a:t>Menumbuhkan habitus baru untuk berdoa bersama dalam keluarga</a:t>
          </a:r>
        </a:p>
      </dgm:t>
    </dgm:pt>
    <dgm:pt modelId="{0EBE5A86-9176-466A-B35A-880E146A7E1B}" type="parTrans" cxnId="{C0BB8984-50FB-4573-B990-4295C1619597}">
      <dgm:prSet/>
      <dgm:spPr/>
      <dgm:t>
        <a:bodyPr/>
        <a:lstStyle/>
        <a:p>
          <a:endParaRPr lang="id-ID" sz="2800"/>
        </a:p>
      </dgm:t>
    </dgm:pt>
    <dgm:pt modelId="{78168EAF-841C-4526-8215-0099B7769689}" type="sibTrans" cxnId="{C0BB8984-50FB-4573-B990-4295C1619597}">
      <dgm:prSet/>
      <dgm:spPr/>
      <dgm:t>
        <a:bodyPr/>
        <a:lstStyle/>
        <a:p>
          <a:endParaRPr lang="id-ID" sz="2800"/>
        </a:p>
      </dgm:t>
    </dgm:pt>
    <dgm:pt modelId="{E369BB8A-FE76-4946-865E-B18E3354D5E1}">
      <dgm:prSet phldrT="[Text]" custT="1"/>
      <dgm:spPr/>
      <dgm:t>
        <a:bodyPr/>
        <a:lstStyle/>
        <a:p>
          <a:r>
            <a:rPr lang="id-ID" sz="2400" dirty="0"/>
            <a:t>Program Jumat Doa Keluarga &amp; Penyusunan “Doa Kaum Muda dan Keluarga”</a:t>
          </a:r>
        </a:p>
      </dgm:t>
    </dgm:pt>
    <dgm:pt modelId="{933C752A-920E-45D6-9CAB-D808ECD94EBD}" type="parTrans" cxnId="{8ACA2ED2-10C4-41AF-B3F0-A6066162B488}">
      <dgm:prSet/>
      <dgm:spPr/>
      <dgm:t>
        <a:bodyPr/>
        <a:lstStyle/>
        <a:p>
          <a:endParaRPr lang="id-ID" sz="2800"/>
        </a:p>
      </dgm:t>
    </dgm:pt>
    <dgm:pt modelId="{67D23E37-D325-487D-80A7-A4A6A43606C7}" type="sibTrans" cxnId="{8ACA2ED2-10C4-41AF-B3F0-A6066162B488}">
      <dgm:prSet/>
      <dgm:spPr/>
      <dgm:t>
        <a:bodyPr/>
        <a:lstStyle/>
        <a:p>
          <a:endParaRPr lang="id-ID" sz="2800"/>
        </a:p>
      </dgm:t>
    </dgm:pt>
    <dgm:pt modelId="{0814FDEB-4ACC-40CD-B54B-19B035ED04CB}">
      <dgm:prSet phldrT="[Text]" custT="1"/>
      <dgm:spPr/>
      <dgm:t>
        <a:bodyPr/>
        <a:lstStyle/>
        <a:p>
          <a:r>
            <a:rPr lang="id-ID" sz="2400" dirty="0"/>
            <a:t>Penyebaran flyer panduan doa dan isi doa</a:t>
          </a:r>
        </a:p>
      </dgm:t>
    </dgm:pt>
    <dgm:pt modelId="{1A25D74C-90CE-4AEB-B0A2-7A85DCF73553}" type="parTrans" cxnId="{7C8548E9-206C-47DB-B697-F2F6B61BA8B0}">
      <dgm:prSet/>
      <dgm:spPr/>
      <dgm:t>
        <a:bodyPr/>
        <a:lstStyle/>
        <a:p>
          <a:endParaRPr lang="id-ID" sz="2800"/>
        </a:p>
      </dgm:t>
    </dgm:pt>
    <dgm:pt modelId="{86018ED3-566A-4EF4-AC16-605619CA107D}" type="sibTrans" cxnId="{7C8548E9-206C-47DB-B697-F2F6B61BA8B0}">
      <dgm:prSet/>
      <dgm:spPr/>
      <dgm:t>
        <a:bodyPr/>
        <a:lstStyle/>
        <a:p>
          <a:endParaRPr lang="id-ID" sz="2800"/>
        </a:p>
      </dgm:t>
    </dgm:pt>
    <dgm:pt modelId="{9C17296D-24F2-4899-91B2-A15D3449F2A4}" type="pres">
      <dgm:prSet presAssocID="{63E6DDF3-E8EF-47EC-B30F-27ECBAA9F5FD}" presName="Name0" presStyleCnt="0">
        <dgm:presLayoutVars>
          <dgm:chMax val="7"/>
          <dgm:chPref val="5"/>
        </dgm:presLayoutVars>
      </dgm:prSet>
      <dgm:spPr/>
    </dgm:pt>
    <dgm:pt modelId="{106B3380-E56D-4B45-A381-FCA9C1514D6D}" type="pres">
      <dgm:prSet presAssocID="{63E6DDF3-E8EF-47EC-B30F-27ECBAA9F5FD}" presName="arrowNode" presStyleLbl="node1" presStyleIdx="0" presStyleCnt="1"/>
      <dgm:spPr/>
    </dgm:pt>
    <dgm:pt modelId="{F4E4621E-3EA5-4D11-8B16-657B6C6540A5}" type="pres">
      <dgm:prSet presAssocID="{F31E7AC1-AA0F-47B8-B53E-1D4B8D2269B8}" presName="txNode1" presStyleLbl="revTx" presStyleIdx="0" presStyleCnt="4" custScaleX="216091" custLinFactX="-7111" custLinFactNeighborX="-100000" custLinFactNeighborY="-5473">
        <dgm:presLayoutVars>
          <dgm:bulletEnabled val="1"/>
        </dgm:presLayoutVars>
      </dgm:prSet>
      <dgm:spPr/>
    </dgm:pt>
    <dgm:pt modelId="{1844680B-2F2C-4779-B86F-28FFB2607B4C}" type="pres">
      <dgm:prSet presAssocID="{0FC95435-96E8-4CF4-8FFD-07F39A208425}" presName="txNode2" presStyleLbl="revTx" presStyleIdx="1" presStyleCnt="4" custScaleX="89378" custLinFactNeighborX="-24844" custLinFactNeighborY="-69253">
        <dgm:presLayoutVars>
          <dgm:bulletEnabled val="1"/>
        </dgm:presLayoutVars>
      </dgm:prSet>
      <dgm:spPr/>
    </dgm:pt>
    <dgm:pt modelId="{5A43533B-1474-40E6-80BD-E31F9EF633FF}" type="pres">
      <dgm:prSet presAssocID="{78168EAF-841C-4526-8215-0099B7769689}" presName="dotNode2" presStyleCnt="0"/>
      <dgm:spPr/>
    </dgm:pt>
    <dgm:pt modelId="{C4AC5F28-184E-4F10-9033-EC23F49F9FB7}" type="pres">
      <dgm:prSet presAssocID="{78168EAF-841C-4526-8215-0099B7769689}" presName="dotRepeatNode" presStyleLbl="fgShp" presStyleIdx="0" presStyleCnt="2"/>
      <dgm:spPr/>
    </dgm:pt>
    <dgm:pt modelId="{A081FCF8-9933-4E76-8236-C12996D2AB05}" type="pres">
      <dgm:prSet presAssocID="{E369BB8A-FE76-4946-865E-B18E3354D5E1}" presName="txNode3" presStyleLbl="revTx" presStyleIdx="2" presStyleCnt="4" custScaleX="144539" custLinFactNeighborX="-19131" custLinFactNeighborY="3208">
        <dgm:presLayoutVars>
          <dgm:bulletEnabled val="1"/>
        </dgm:presLayoutVars>
      </dgm:prSet>
      <dgm:spPr/>
    </dgm:pt>
    <dgm:pt modelId="{4D59A601-F894-4B70-842F-50A23E3485D7}" type="pres">
      <dgm:prSet presAssocID="{67D23E37-D325-487D-80A7-A4A6A43606C7}" presName="dotNode3" presStyleCnt="0"/>
      <dgm:spPr/>
    </dgm:pt>
    <dgm:pt modelId="{C932A3B6-577A-4858-80CD-7823C5F1033C}" type="pres">
      <dgm:prSet presAssocID="{67D23E37-D325-487D-80A7-A4A6A43606C7}" presName="dotRepeatNode" presStyleLbl="fgShp" presStyleIdx="1" presStyleCnt="2"/>
      <dgm:spPr/>
    </dgm:pt>
    <dgm:pt modelId="{E00752BA-22D3-4533-A52E-E0E190C3DBE8}" type="pres">
      <dgm:prSet presAssocID="{0814FDEB-4ACC-40CD-B54B-19B035ED04CB}" presName="txNode4" presStyleLbl="revTx" presStyleIdx="3" presStyleCnt="4">
        <dgm:presLayoutVars>
          <dgm:bulletEnabled val="1"/>
        </dgm:presLayoutVars>
      </dgm:prSet>
      <dgm:spPr/>
    </dgm:pt>
  </dgm:ptLst>
  <dgm:cxnLst>
    <dgm:cxn modelId="{BC48BA1E-88EB-4A4C-AD44-F0201849713A}" type="presOf" srcId="{67D23E37-D325-487D-80A7-A4A6A43606C7}" destId="{C932A3B6-577A-4858-80CD-7823C5F1033C}" srcOrd="0" destOrd="0" presId="urn:microsoft.com/office/officeart/2009/3/layout/DescendingProcess"/>
    <dgm:cxn modelId="{79936C4A-0FBD-4E3B-B6AC-66D8A46BBA0D}" srcId="{63E6DDF3-E8EF-47EC-B30F-27ECBAA9F5FD}" destId="{F31E7AC1-AA0F-47B8-B53E-1D4B8D2269B8}" srcOrd="0" destOrd="0" parTransId="{76DA3387-A665-4F6A-BF5C-956E034B797C}" sibTransId="{3AFE86B6-A70D-4243-AE54-7D631EAD6EA9}"/>
    <dgm:cxn modelId="{C0BB8984-50FB-4573-B990-4295C1619597}" srcId="{63E6DDF3-E8EF-47EC-B30F-27ECBAA9F5FD}" destId="{0FC95435-96E8-4CF4-8FFD-07F39A208425}" srcOrd="1" destOrd="0" parTransId="{0EBE5A86-9176-466A-B35A-880E146A7E1B}" sibTransId="{78168EAF-841C-4526-8215-0099B7769689}"/>
    <dgm:cxn modelId="{324D0F97-10DD-45C3-9B54-91DA7C824247}" type="presOf" srcId="{F31E7AC1-AA0F-47B8-B53E-1D4B8D2269B8}" destId="{F4E4621E-3EA5-4D11-8B16-657B6C6540A5}" srcOrd="0" destOrd="0" presId="urn:microsoft.com/office/officeart/2009/3/layout/DescendingProcess"/>
    <dgm:cxn modelId="{1D5E17A2-96F4-4A5B-B02B-B2268B06F593}" type="presOf" srcId="{E369BB8A-FE76-4946-865E-B18E3354D5E1}" destId="{A081FCF8-9933-4E76-8236-C12996D2AB05}" srcOrd="0" destOrd="0" presId="urn:microsoft.com/office/officeart/2009/3/layout/DescendingProcess"/>
    <dgm:cxn modelId="{2C6CEBCE-F798-44FC-96D6-73B056020053}" type="presOf" srcId="{78168EAF-841C-4526-8215-0099B7769689}" destId="{C4AC5F28-184E-4F10-9033-EC23F49F9FB7}" srcOrd="0" destOrd="0" presId="urn:microsoft.com/office/officeart/2009/3/layout/DescendingProcess"/>
    <dgm:cxn modelId="{8ACA2ED2-10C4-41AF-B3F0-A6066162B488}" srcId="{63E6DDF3-E8EF-47EC-B30F-27ECBAA9F5FD}" destId="{E369BB8A-FE76-4946-865E-B18E3354D5E1}" srcOrd="2" destOrd="0" parTransId="{933C752A-920E-45D6-9CAB-D808ECD94EBD}" sibTransId="{67D23E37-D325-487D-80A7-A4A6A43606C7}"/>
    <dgm:cxn modelId="{96D5F7D2-51DD-40E8-9AA8-1E66A496593B}" type="presOf" srcId="{0814FDEB-4ACC-40CD-B54B-19B035ED04CB}" destId="{E00752BA-22D3-4533-A52E-E0E190C3DBE8}" srcOrd="0" destOrd="0" presId="urn:microsoft.com/office/officeart/2009/3/layout/DescendingProcess"/>
    <dgm:cxn modelId="{D1BD0CE9-C890-4CAB-A6B4-A6DF5418AF2D}" type="presOf" srcId="{0FC95435-96E8-4CF4-8FFD-07F39A208425}" destId="{1844680B-2F2C-4779-B86F-28FFB2607B4C}" srcOrd="0" destOrd="0" presId="urn:microsoft.com/office/officeart/2009/3/layout/DescendingProcess"/>
    <dgm:cxn modelId="{7C8548E9-206C-47DB-B697-F2F6B61BA8B0}" srcId="{63E6DDF3-E8EF-47EC-B30F-27ECBAA9F5FD}" destId="{0814FDEB-4ACC-40CD-B54B-19B035ED04CB}" srcOrd="3" destOrd="0" parTransId="{1A25D74C-90CE-4AEB-B0A2-7A85DCF73553}" sibTransId="{86018ED3-566A-4EF4-AC16-605619CA107D}"/>
    <dgm:cxn modelId="{2B21CFF2-E58E-4CFE-8CAF-7F5F4B8BC741}" type="presOf" srcId="{63E6DDF3-E8EF-47EC-B30F-27ECBAA9F5FD}" destId="{9C17296D-24F2-4899-91B2-A15D3449F2A4}" srcOrd="0" destOrd="0" presId="urn:microsoft.com/office/officeart/2009/3/layout/DescendingProcess"/>
    <dgm:cxn modelId="{8113128D-0ADA-4647-9CB6-8BF3C956FFA9}" type="presParOf" srcId="{9C17296D-24F2-4899-91B2-A15D3449F2A4}" destId="{106B3380-E56D-4B45-A381-FCA9C1514D6D}" srcOrd="0" destOrd="0" presId="urn:microsoft.com/office/officeart/2009/3/layout/DescendingProcess"/>
    <dgm:cxn modelId="{397CB9FE-A00B-40C0-BD47-F8A77C6F5920}" type="presParOf" srcId="{9C17296D-24F2-4899-91B2-A15D3449F2A4}" destId="{F4E4621E-3EA5-4D11-8B16-657B6C6540A5}" srcOrd="1" destOrd="0" presId="urn:microsoft.com/office/officeart/2009/3/layout/DescendingProcess"/>
    <dgm:cxn modelId="{BA47F64B-6274-4B27-A37C-BE73F96FB755}" type="presParOf" srcId="{9C17296D-24F2-4899-91B2-A15D3449F2A4}" destId="{1844680B-2F2C-4779-B86F-28FFB2607B4C}" srcOrd="2" destOrd="0" presId="urn:microsoft.com/office/officeart/2009/3/layout/DescendingProcess"/>
    <dgm:cxn modelId="{47B5417F-674D-40A7-AAFC-E2A118981FE4}" type="presParOf" srcId="{9C17296D-24F2-4899-91B2-A15D3449F2A4}" destId="{5A43533B-1474-40E6-80BD-E31F9EF633FF}" srcOrd="3" destOrd="0" presId="urn:microsoft.com/office/officeart/2009/3/layout/DescendingProcess"/>
    <dgm:cxn modelId="{5AA0D516-5ED0-4AB8-B4A2-97F307E0E680}" type="presParOf" srcId="{5A43533B-1474-40E6-80BD-E31F9EF633FF}" destId="{C4AC5F28-184E-4F10-9033-EC23F49F9FB7}" srcOrd="0" destOrd="0" presId="urn:microsoft.com/office/officeart/2009/3/layout/DescendingProcess"/>
    <dgm:cxn modelId="{C6B1A559-293F-4445-8F24-CD5FD4D224BD}" type="presParOf" srcId="{9C17296D-24F2-4899-91B2-A15D3449F2A4}" destId="{A081FCF8-9933-4E76-8236-C12996D2AB05}" srcOrd="4" destOrd="0" presId="urn:microsoft.com/office/officeart/2009/3/layout/DescendingProcess"/>
    <dgm:cxn modelId="{7C5470B1-78C9-4E7B-83CC-95DA691FA687}" type="presParOf" srcId="{9C17296D-24F2-4899-91B2-A15D3449F2A4}" destId="{4D59A601-F894-4B70-842F-50A23E3485D7}" srcOrd="5" destOrd="0" presId="urn:microsoft.com/office/officeart/2009/3/layout/DescendingProcess"/>
    <dgm:cxn modelId="{FFE02CCC-0A8B-46DC-956F-BDF19F047CEC}" type="presParOf" srcId="{4D59A601-F894-4B70-842F-50A23E3485D7}" destId="{C932A3B6-577A-4858-80CD-7823C5F1033C}" srcOrd="0" destOrd="0" presId="urn:microsoft.com/office/officeart/2009/3/layout/DescendingProcess"/>
    <dgm:cxn modelId="{9C458940-D802-4DE7-AAED-A4A1AF176591}" type="presParOf" srcId="{9C17296D-24F2-4899-91B2-A15D3449F2A4}" destId="{E00752BA-22D3-4533-A52E-E0E190C3DBE8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3BD595-4D3C-4861-95BA-667B8A3D17FC}" type="doc">
      <dgm:prSet loTypeId="urn:microsoft.com/office/officeart/2005/8/layout/hierarchy2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B0E77300-4715-4DB6-85BA-508FF57AD2E1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Gladi Rohani</a:t>
          </a:r>
        </a:p>
      </dgm:t>
    </dgm:pt>
    <dgm:pt modelId="{91DE5AAB-C9A0-4DA7-AE38-59F8B24E6769}" type="parTrans" cxnId="{E9E645FA-21AB-4C79-A381-68690481412E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0937D0F-A440-43B1-B8FC-7B4E050C18E0}" type="sibTrans" cxnId="{E9E645FA-21AB-4C79-A381-68690481412E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6BFC555-EB53-4EBF-B25D-7497F2B7D9D2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22 – 24 November 2019</a:t>
          </a:r>
        </a:p>
      </dgm:t>
    </dgm:pt>
    <dgm:pt modelId="{9F9FC687-379E-4DCE-9BB2-9D05DC90C699}" type="parTrans" cxnId="{D24EAEB1-12B0-4051-BCEE-3883EFE71AE0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7BE2BF-627D-4BCF-A422-C081D2BAF405}" type="sibTrans" cxnId="{D24EAEB1-12B0-4051-BCEE-3883EFE71AE0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7A55305-8932-49AF-A8D9-6BC4FEF77F27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Pondok Lembang</a:t>
          </a:r>
        </a:p>
      </dgm:t>
    </dgm:pt>
    <dgm:pt modelId="{0E8FAE4B-A4BC-46B9-BE1F-F563FB1FAD7C}" type="parTrans" cxnId="{2EFF7A58-3549-4A0A-9B31-242C0AF90EC9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DEAE007-0610-4C89-BFA9-42AC46101ABA}" type="sibTrans" cxnId="{2EFF7A58-3549-4A0A-9B31-242C0AF90EC9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3728ECC-8482-4C2B-B87D-4C09C72B8C34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Dekanat Pantura</a:t>
          </a:r>
        </a:p>
      </dgm:t>
    </dgm:pt>
    <dgm:pt modelId="{E9617E96-EAB9-4BBA-85D8-3AACA0454AC2}" type="parTrans" cxnId="{B695DD1D-871E-4BFE-AEA4-32618F4935EC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1B6761C-AD36-4297-BFE5-C5C81056E737}" type="sibTrans" cxnId="{B695DD1D-871E-4BFE-AEA4-32618F4935EC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AAF365F-4C17-4BC5-B2DA-2C04B2E85E5B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id-ID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60 peserta</a:t>
          </a:r>
        </a:p>
      </dgm:t>
    </dgm:pt>
    <dgm:pt modelId="{0F15B206-E15F-4806-A40D-74C318CB2969}" type="parTrans" cxnId="{FB9FC648-8859-46F8-AAB5-AFE4D61C780F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9F2E3E9-8C4B-4DD0-BD79-DEE14344E160}" type="sibTrans" cxnId="{FB9FC648-8859-46F8-AAB5-AFE4D61C780F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2B2FD24-5D1D-44A3-A666-5A0AA45F770B}" type="pres">
      <dgm:prSet presAssocID="{253BD595-4D3C-4861-95BA-667B8A3D17F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F1C103B-39DB-4E6C-9A5B-B4968BC6CAD9}" type="pres">
      <dgm:prSet presAssocID="{B0E77300-4715-4DB6-85BA-508FF57AD2E1}" presName="root1" presStyleCnt="0"/>
      <dgm:spPr/>
    </dgm:pt>
    <dgm:pt modelId="{8A59B832-789A-406A-8462-3C9A4802F27B}" type="pres">
      <dgm:prSet presAssocID="{B0E77300-4715-4DB6-85BA-508FF57AD2E1}" presName="LevelOneTextNode" presStyleLbl="node0" presStyleIdx="0" presStyleCnt="1">
        <dgm:presLayoutVars>
          <dgm:chPref val="3"/>
        </dgm:presLayoutVars>
      </dgm:prSet>
      <dgm:spPr/>
    </dgm:pt>
    <dgm:pt modelId="{E0C9ED4E-D3E6-4AC4-8809-4F6499416D16}" type="pres">
      <dgm:prSet presAssocID="{B0E77300-4715-4DB6-85BA-508FF57AD2E1}" presName="level2hierChild" presStyleCnt="0"/>
      <dgm:spPr/>
    </dgm:pt>
    <dgm:pt modelId="{5F2A8198-5FE2-40DF-B099-D42C4D662A71}" type="pres">
      <dgm:prSet presAssocID="{9F9FC687-379E-4DCE-9BB2-9D05DC90C699}" presName="conn2-1" presStyleLbl="parChTrans1D2" presStyleIdx="0" presStyleCnt="3"/>
      <dgm:spPr/>
    </dgm:pt>
    <dgm:pt modelId="{DFAA729A-201F-4B20-9D1C-DFFC2C36540C}" type="pres">
      <dgm:prSet presAssocID="{9F9FC687-379E-4DCE-9BB2-9D05DC90C699}" presName="connTx" presStyleLbl="parChTrans1D2" presStyleIdx="0" presStyleCnt="3"/>
      <dgm:spPr/>
    </dgm:pt>
    <dgm:pt modelId="{45085BB4-19A9-42A3-8E6E-C427714C7858}" type="pres">
      <dgm:prSet presAssocID="{D6BFC555-EB53-4EBF-B25D-7497F2B7D9D2}" presName="root2" presStyleCnt="0"/>
      <dgm:spPr/>
    </dgm:pt>
    <dgm:pt modelId="{461EFD8B-48C1-4A47-AFBD-9A992EFD840B}" type="pres">
      <dgm:prSet presAssocID="{D6BFC555-EB53-4EBF-B25D-7497F2B7D9D2}" presName="LevelTwoTextNode" presStyleLbl="node2" presStyleIdx="0" presStyleCnt="3">
        <dgm:presLayoutVars>
          <dgm:chPref val="3"/>
        </dgm:presLayoutVars>
      </dgm:prSet>
      <dgm:spPr/>
    </dgm:pt>
    <dgm:pt modelId="{39B5D501-7427-421C-8B0C-E7B9C0115CD1}" type="pres">
      <dgm:prSet presAssocID="{D6BFC555-EB53-4EBF-B25D-7497F2B7D9D2}" presName="level3hierChild" presStyleCnt="0"/>
      <dgm:spPr/>
    </dgm:pt>
    <dgm:pt modelId="{D64519DA-219E-45E3-8606-BD3A7C7EC5DE}" type="pres">
      <dgm:prSet presAssocID="{0E8FAE4B-A4BC-46B9-BE1F-F563FB1FAD7C}" presName="conn2-1" presStyleLbl="parChTrans1D2" presStyleIdx="1" presStyleCnt="3"/>
      <dgm:spPr/>
    </dgm:pt>
    <dgm:pt modelId="{CEABAB78-5BB1-4B72-B135-24A40956200A}" type="pres">
      <dgm:prSet presAssocID="{0E8FAE4B-A4BC-46B9-BE1F-F563FB1FAD7C}" presName="connTx" presStyleLbl="parChTrans1D2" presStyleIdx="1" presStyleCnt="3"/>
      <dgm:spPr/>
    </dgm:pt>
    <dgm:pt modelId="{A8C1CEFF-4CBF-4FF6-9151-876516E32211}" type="pres">
      <dgm:prSet presAssocID="{D7A55305-8932-49AF-A8D9-6BC4FEF77F27}" presName="root2" presStyleCnt="0"/>
      <dgm:spPr/>
    </dgm:pt>
    <dgm:pt modelId="{7A66175D-2440-4838-9AE8-A35768460D6B}" type="pres">
      <dgm:prSet presAssocID="{D7A55305-8932-49AF-A8D9-6BC4FEF77F27}" presName="LevelTwoTextNode" presStyleLbl="node2" presStyleIdx="1" presStyleCnt="3">
        <dgm:presLayoutVars>
          <dgm:chPref val="3"/>
        </dgm:presLayoutVars>
      </dgm:prSet>
      <dgm:spPr/>
    </dgm:pt>
    <dgm:pt modelId="{CCBF6191-E3DC-431D-832E-A4E18CE8B730}" type="pres">
      <dgm:prSet presAssocID="{D7A55305-8932-49AF-A8D9-6BC4FEF77F27}" presName="level3hierChild" presStyleCnt="0"/>
      <dgm:spPr/>
    </dgm:pt>
    <dgm:pt modelId="{B0898296-7EB5-437A-999C-6B64CA72545E}" type="pres">
      <dgm:prSet presAssocID="{E9617E96-EAB9-4BBA-85D8-3AACA0454AC2}" presName="conn2-1" presStyleLbl="parChTrans1D2" presStyleIdx="2" presStyleCnt="3"/>
      <dgm:spPr/>
    </dgm:pt>
    <dgm:pt modelId="{8BB82593-0BC6-4C32-9823-1ABFA48C635D}" type="pres">
      <dgm:prSet presAssocID="{E9617E96-EAB9-4BBA-85D8-3AACA0454AC2}" presName="connTx" presStyleLbl="parChTrans1D2" presStyleIdx="2" presStyleCnt="3"/>
      <dgm:spPr/>
    </dgm:pt>
    <dgm:pt modelId="{BDA4F79C-9D48-4918-9AB8-8B41A0867544}" type="pres">
      <dgm:prSet presAssocID="{73728ECC-8482-4C2B-B87D-4C09C72B8C34}" presName="root2" presStyleCnt="0"/>
      <dgm:spPr/>
    </dgm:pt>
    <dgm:pt modelId="{EA04E8A3-A415-41A3-B87A-AE5F934FB6B3}" type="pres">
      <dgm:prSet presAssocID="{73728ECC-8482-4C2B-B87D-4C09C72B8C34}" presName="LevelTwoTextNode" presStyleLbl="node2" presStyleIdx="2" presStyleCnt="3">
        <dgm:presLayoutVars>
          <dgm:chPref val="3"/>
        </dgm:presLayoutVars>
      </dgm:prSet>
      <dgm:spPr/>
    </dgm:pt>
    <dgm:pt modelId="{CF8D9157-D770-4140-AD04-809C871CB1F7}" type="pres">
      <dgm:prSet presAssocID="{73728ECC-8482-4C2B-B87D-4C09C72B8C34}" presName="level3hierChild" presStyleCnt="0"/>
      <dgm:spPr/>
    </dgm:pt>
    <dgm:pt modelId="{01F7CD99-2E61-4170-B2DA-1F4243D2B4A6}" type="pres">
      <dgm:prSet presAssocID="{0F15B206-E15F-4806-A40D-74C318CB2969}" presName="conn2-1" presStyleLbl="parChTrans1D3" presStyleIdx="0" presStyleCnt="1"/>
      <dgm:spPr/>
    </dgm:pt>
    <dgm:pt modelId="{37306235-792B-4C25-AF45-FD8795CE5202}" type="pres">
      <dgm:prSet presAssocID="{0F15B206-E15F-4806-A40D-74C318CB2969}" presName="connTx" presStyleLbl="parChTrans1D3" presStyleIdx="0" presStyleCnt="1"/>
      <dgm:spPr/>
    </dgm:pt>
    <dgm:pt modelId="{44A99BE0-29F7-43C9-85DA-72271E66D9FB}" type="pres">
      <dgm:prSet presAssocID="{AAAF365F-4C17-4BC5-B2DA-2C04B2E85E5B}" presName="root2" presStyleCnt="0"/>
      <dgm:spPr/>
    </dgm:pt>
    <dgm:pt modelId="{C9366123-A85B-4518-8DCC-AF9C478EFBCA}" type="pres">
      <dgm:prSet presAssocID="{AAAF365F-4C17-4BC5-B2DA-2C04B2E85E5B}" presName="LevelTwoTextNode" presStyleLbl="node3" presStyleIdx="0" presStyleCnt="1">
        <dgm:presLayoutVars>
          <dgm:chPref val="3"/>
        </dgm:presLayoutVars>
      </dgm:prSet>
      <dgm:spPr/>
    </dgm:pt>
    <dgm:pt modelId="{EBE2D890-695A-4DEC-B2F4-AA9AEF87AF8E}" type="pres">
      <dgm:prSet presAssocID="{AAAF365F-4C17-4BC5-B2DA-2C04B2E85E5B}" presName="level3hierChild" presStyleCnt="0"/>
      <dgm:spPr/>
    </dgm:pt>
  </dgm:ptLst>
  <dgm:cxnLst>
    <dgm:cxn modelId="{3FB62403-39E4-47B0-8E2B-39BA1586E8D4}" type="presOf" srcId="{9F9FC687-379E-4DCE-9BB2-9D05DC90C699}" destId="{DFAA729A-201F-4B20-9D1C-DFFC2C36540C}" srcOrd="1" destOrd="0" presId="urn:microsoft.com/office/officeart/2005/8/layout/hierarchy2"/>
    <dgm:cxn modelId="{B695DD1D-871E-4BFE-AEA4-32618F4935EC}" srcId="{B0E77300-4715-4DB6-85BA-508FF57AD2E1}" destId="{73728ECC-8482-4C2B-B87D-4C09C72B8C34}" srcOrd="2" destOrd="0" parTransId="{E9617E96-EAB9-4BBA-85D8-3AACA0454AC2}" sibTransId="{71B6761C-AD36-4297-BFE5-C5C81056E737}"/>
    <dgm:cxn modelId="{F8075F1F-DBB0-4AB4-BD2B-33618FC20121}" type="presOf" srcId="{D6BFC555-EB53-4EBF-B25D-7497F2B7D9D2}" destId="{461EFD8B-48C1-4A47-AFBD-9A992EFD840B}" srcOrd="0" destOrd="0" presId="urn:microsoft.com/office/officeart/2005/8/layout/hierarchy2"/>
    <dgm:cxn modelId="{2FD6D85E-B3A6-4E9B-A5D3-ABE339C89AE4}" type="presOf" srcId="{E9617E96-EAB9-4BBA-85D8-3AACA0454AC2}" destId="{8BB82593-0BC6-4C32-9823-1ABFA48C635D}" srcOrd="1" destOrd="0" presId="urn:microsoft.com/office/officeart/2005/8/layout/hierarchy2"/>
    <dgm:cxn modelId="{3DD71941-E7B0-47D8-B16C-D614BDA2A872}" type="presOf" srcId="{73728ECC-8482-4C2B-B87D-4C09C72B8C34}" destId="{EA04E8A3-A415-41A3-B87A-AE5F934FB6B3}" srcOrd="0" destOrd="0" presId="urn:microsoft.com/office/officeart/2005/8/layout/hierarchy2"/>
    <dgm:cxn modelId="{0A742442-4FF9-49D4-B1AA-E3F4CBDB606C}" type="presOf" srcId="{E9617E96-EAB9-4BBA-85D8-3AACA0454AC2}" destId="{B0898296-7EB5-437A-999C-6B64CA72545E}" srcOrd="0" destOrd="0" presId="urn:microsoft.com/office/officeart/2005/8/layout/hierarchy2"/>
    <dgm:cxn modelId="{8B2A9D43-E9F5-49C9-9F6C-558AF6DA011D}" type="presOf" srcId="{0F15B206-E15F-4806-A40D-74C318CB2969}" destId="{01F7CD99-2E61-4170-B2DA-1F4243D2B4A6}" srcOrd="0" destOrd="0" presId="urn:microsoft.com/office/officeart/2005/8/layout/hierarchy2"/>
    <dgm:cxn modelId="{FB9FC648-8859-46F8-AAB5-AFE4D61C780F}" srcId="{73728ECC-8482-4C2B-B87D-4C09C72B8C34}" destId="{AAAF365F-4C17-4BC5-B2DA-2C04B2E85E5B}" srcOrd="0" destOrd="0" parTransId="{0F15B206-E15F-4806-A40D-74C318CB2969}" sibTransId="{59F2E3E9-8C4B-4DD0-BD79-DEE14344E160}"/>
    <dgm:cxn modelId="{04952656-0B3B-4A9B-A67E-C73C79A94AAA}" type="presOf" srcId="{B0E77300-4715-4DB6-85BA-508FF57AD2E1}" destId="{8A59B832-789A-406A-8462-3C9A4802F27B}" srcOrd="0" destOrd="0" presId="urn:microsoft.com/office/officeart/2005/8/layout/hierarchy2"/>
    <dgm:cxn modelId="{4FCA6E57-F07C-4157-B861-6A3864DAC04A}" type="presOf" srcId="{9F9FC687-379E-4DCE-9BB2-9D05DC90C699}" destId="{5F2A8198-5FE2-40DF-B099-D42C4D662A71}" srcOrd="0" destOrd="0" presId="urn:microsoft.com/office/officeart/2005/8/layout/hierarchy2"/>
    <dgm:cxn modelId="{2EFF7A58-3549-4A0A-9B31-242C0AF90EC9}" srcId="{B0E77300-4715-4DB6-85BA-508FF57AD2E1}" destId="{D7A55305-8932-49AF-A8D9-6BC4FEF77F27}" srcOrd="1" destOrd="0" parTransId="{0E8FAE4B-A4BC-46B9-BE1F-F563FB1FAD7C}" sibTransId="{5DEAE007-0610-4C89-BFA9-42AC46101ABA}"/>
    <dgm:cxn modelId="{1BA91A88-940D-42FF-81B7-4C30A60C4133}" type="presOf" srcId="{0E8FAE4B-A4BC-46B9-BE1F-F563FB1FAD7C}" destId="{CEABAB78-5BB1-4B72-B135-24A40956200A}" srcOrd="1" destOrd="0" presId="urn:microsoft.com/office/officeart/2005/8/layout/hierarchy2"/>
    <dgm:cxn modelId="{6982F8AE-57DE-45BF-A649-9BEC15A32EA2}" type="presOf" srcId="{AAAF365F-4C17-4BC5-B2DA-2C04B2E85E5B}" destId="{C9366123-A85B-4518-8DCC-AF9C478EFBCA}" srcOrd="0" destOrd="0" presId="urn:microsoft.com/office/officeart/2005/8/layout/hierarchy2"/>
    <dgm:cxn modelId="{D24EAEB1-12B0-4051-BCEE-3883EFE71AE0}" srcId="{B0E77300-4715-4DB6-85BA-508FF57AD2E1}" destId="{D6BFC555-EB53-4EBF-B25D-7497F2B7D9D2}" srcOrd="0" destOrd="0" parTransId="{9F9FC687-379E-4DCE-9BB2-9D05DC90C699}" sibTransId="{E57BE2BF-627D-4BCF-A422-C081D2BAF405}"/>
    <dgm:cxn modelId="{88FD42C1-16BF-4D14-B9F5-76E730680304}" type="presOf" srcId="{0E8FAE4B-A4BC-46B9-BE1F-F563FB1FAD7C}" destId="{D64519DA-219E-45E3-8606-BD3A7C7EC5DE}" srcOrd="0" destOrd="0" presId="urn:microsoft.com/office/officeart/2005/8/layout/hierarchy2"/>
    <dgm:cxn modelId="{A686B6C1-F74C-44D3-819A-66697F357D53}" type="presOf" srcId="{D7A55305-8932-49AF-A8D9-6BC4FEF77F27}" destId="{7A66175D-2440-4838-9AE8-A35768460D6B}" srcOrd="0" destOrd="0" presId="urn:microsoft.com/office/officeart/2005/8/layout/hierarchy2"/>
    <dgm:cxn modelId="{D216F4D9-5BAE-4EE5-92F2-FB5316AF19B9}" type="presOf" srcId="{253BD595-4D3C-4861-95BA-667B8A3D17FC}" destId="{B2B2FD24-5D1D-44A3-A666-5A0AA45F770B}" srcOrd="0" destOrd="0" presId="urn:microsoft.com/office/officeart/2005/8/layout/hierarchy2"/>
    <dgm:cxn modelId="{7E2FAFE3-2649-4798-B93A-9107399C34FB}" type="presOf" srcId="{0F15B206-E15F-4806-A40D-74C318CB2969}" destId="{37306235-792B-4C25-AF45-FD8795CE5202}" srcOrd="1" destOrd="0" presId="urn:microsoft.com/office/officeart/2005/8/layout/hierarchy2"/>
    <dgm:cxn modelId="{E9E645FA-21AB-4C79-A381-68690481412E}" srcId="{253BD595-4D3C-4861-95BA-667B8A3D17FC}" destId="{B0E77300-4715-4DB6-85BA-508FF57AD2E1}" srcOrd="0" destOrd="0" parTransId="{91DE5AAB-C9A0-4DA7-AE38-59F8B24E6769}" sibTransId="{40937D0F-A440-43B1-B8FC-7B4E050C18E0}"/>
    <dgm:cxn modelId="{746A2A7E-47C9-4CF4-BE85-B6969134E985}" type="presParOf" srcId="{B2B2FD24-5D1D-44A3-A666-5A0AA45F770B}" destId="{2F1C103B-39DB-4E6C-9A5B-B4968BC6CAD9}" srcOrd="0" destOrd="0" presId="urn:microsoft.com/office/officeart/2005/8/layout/hierarchy2"/>
    <dgm:cxn modelId="{89CE09A8-8E61-45B4-8F6B-892C1217995B}" type="presParOf" srcId="{2F1C103B-39DB-4E6C-9A5B-B4968BC6CAD9}" destId="{8A59B832-789A-406A-8462-3C9A4802F27B}" srcOrd="0" destOrd="0" presId="urn:microsoft.com/office/officeart/2005/8/layout/hierarchy2"/>
    <dgm:cxn modelId="{ED4411FD-7C16-4AB1-A273-E75B9880FF34}" type="presParOf" srcId="{2F1C103B-39DB-4E6C-9A5B-B4968BC6CAD9}" destId="{E0C9ED4E-D3E6-4AC4-8809-4F6499416D16}" srcOrd="1" destOrd="0" presId="urn:microsoft.com/office/officeart/2005/8/layout/hierarchy2"/>
    <dgm:cxn modelId="{8EF99ACF-A83F-432C-A41A-70A105D74D26}" type="presParOf" srcId="{E0C9ED4E-D3E6-4AC4-8809-4F6499416D16}" destId="{5F2A8198-5FE2-40DF-B099-D42C4D662A71}" srcOrd="0" destOrd="0" presId="urn:microsoft.com/office/officeart/2005/8/layout/hierarchy2"/>
    <dgm:cxn modelId="{7A25EE2D-28E6-4EA0-A2DC-D1EC52C4CD12}" type="presParOf" srcId="{5F2A8198-5FE2-40DF-B099-D42C4D662A71}" destId="{DFAA729A-201F-4B20-9D1C-DFFC2C36540C}" srcOrd="0" destOrd="0" presId="urn:microsoft.com/office/officeart/2005/8/layout/hierarchy2"/>
    <dgm:cxn modelId="{50109CDB-C145-4AE8-B73C-5D572FE59C65}" type="presParOf" srcId="{E0C9ED4E-D3E6-4AC4-8809-4F6499416D16}" destId="{45085BB4-19A9-42A3-8E6E-C427714C7858}" srcOrd="1" destOrd="0" presId="urn:microsoft.com/office/officeart/2005/8/layout/hierarchy2"/>
    <dgm:cxn modelId="{2D6617EE-8903-4145-964D-2E5731982368}" type="presParOf" srcId="{45085BB4-19A9-42A3-8E6E-C427714C7858}" destId="{461EFD8B-48C1-4A47-AFBD-9A992EFD840B}" srcOrd="0" destOrd="0" presId="urn:microsoft.com/office/officeart/2005/8/layout/hierarchy2"/>
    <dgm:cxn modelId="{3B8474BD-4693-4B47-B2A3-BC0682E024B4}" type="presParOf" srcId="{45085BB4-19A9-42A3-8E6E-C427714C7858}" destId="{39B5D501-7427-421C-8B0C-E7B9C0115CD1}" srcOrd="1" destOrd="0" presId="urn:microsoft.com/office/officeart/2005/8/layout/hierarchy2"/>
    <dgm:cxn modelId="{1C2BFFAA-9713-47F9-BF47-936E92297AF0}" type="presParOf" srcId="{E0C9ED4E-D3E6-4AC4-8809-4F6499416D16}" destId="{D64519DA-219E-45E3-8606-BD3A7C7EC5DE}" srcOrd="2" destOrd="0" presId="urn:microsoft.com/office/officeart/2005/8/layout/hierarchy2"/>
    <dgm:cxn modelId="{0A252BD3-6D23-475B-920B-5B25B17D89CE}" type="presParOf" srcId="{D64519DA-219E-45E3-8606-BD3A7C7EC5DE}" destId="{CEABAB78-5BB1-4B72-B135-24A40956200A}" srcOrd="0" destOrd="0" presId="urn:microsoft.com/office/officeart/2005/8/layout/hierarchy2"/>
    <dgm:cxn modelId="{47FD8F11-3411-4939-94C4-9DFDD85589C4}" type="presParOf" srcId="{E0C9ED4E-D3E6-4AC4-8809-4F6499416D16}" destId="{A8C1CEFF-4CBF-4FF6-9151-876516E32211}" srcOrd="3" destOrd="0" presId="urn:microsoft.com/office/officeart/2005/8/layout/hierarchy2"/>
    <dgm:cxn modelId="{E9081700-0F9A-4026-9A39-96E4DF8B7924}" type="presParOf" srcId="{A8C1CEFF-4CBF-4FF6-9151-876516E32211}" destId="{7A66175D-2440-4838-9AE8-A35768460D6B}" srcOrd="0" destOrd="0" presId="urn:microsoft.com/office/officeart/2005/8/layout/hierarchy2"/>
    <dgm:cxn modelId="{15061F2C-B89F-46F3-9599-5C8F71DDB243}" type="presParOf" srcId="{A8C1CEFF-4CBF-4FF6-9151-876516E32211}" destId="{CCBF6191-E3DC-431D-832E-A4E18CE8B730}" srcOrd="1" destOrd="0" presId="urn:microsoft.com/office/officeart/2005/8/layout/hierarchy2"/>
    <dgm:cxn modelId="{42425E64-7FBE-4947-80B1-5703D6C566D7}" type="presParOf" srcId="{E0C9ED4E-D3E6-4AC4-8809-4F6499416D16}" destId="{B0898296-7EB5-437A-999C-6B64CA72545E}" srcOrd="4" destOrd="0" presId="urn:microsoft.com/office/officeart/2005/8/layout/hierarchy2"/>
    <dgm:cxn modelId="{8704C72E-00E1-4A70-9F37-A6F526058D40}" type="presParOf" srcId="{B0898296-7EB5-437A-999C-6B64CA72545E}" destId="{8BB82593-0BC6-4C32-9823-1ABFA48C635D}" srcOrd="0" destOrd="0" presId="urn:microsoft.com/office/officeart/2005/8/layout/hierarchy2"/>
    <dgm:cxn modelId="{70D5FE07-6910-450F-81DB-3F9560F8DD97}" type="presParOf" srcId="{E0C9ED4E-D3E6-4AC4-8809-4F6499416D16}" destId="{BDA4F79C-9D48-4918-9AB8-8B41A0867544}" srcOrd="5" destOrd="0" presId="urn:microsoft.com/office/officeart/2005/8/layout/hierarchy2"/>
    <dgm:cxn modelId="{6A7C7A63-21E1-49DC-8AE2-FA7663041A1F}" type="presParOf" srcId="{BDA4F79C-9D48-4918-9AB8-8B41A0867544}" destId="{EA04E8A3-A415-41A3-B87A-AE5F934FB6B3}" srcOrd="0" destOrd="0" presId="urn:microsoft.com/office/officeart/2005/8/layout/hierarchy2"/>
    <dgm:cxn modelId="{B53DDD96-A688-4C60-869B-A56C00012608}" type="presParOf" srcId="{BDA4F79C-9D48-4918-9AB8-8B41A0867544}" destId="{CF8D9157-D770-4140-AD04-809C871CB1F7}" srcOrd="1" destOrd="0" presId="urn:microsoft.com/office/officeart/2005/8/layout/hierarchy2"/>
    <dgm:cxn modelId="{0E1D4A13-B9DB-4F4A-9AC8-85D42F87E839}" type="presParOf" srcId="{CF8D9157-D770-4140-AD04-809C871CB1F7}" destId="{01F7CD99-2E61-4170-B2DA-1F4243D2B4A6}" srcOrd="0" destOrd="0" presId="urn:microsoft.com/office/officeart/2005/8/layout/hierarchy2"/>
    <dgm:cxn modelId="{D724D56F-B850-4488-A1F3-4DEF9F6C17CA}" type="presParOf" srcId="{01F7CD99-2E61-4170-B2DA-1F4243D2B4A6}" destId="{37306235-792B-4C25-AF45-FD8795CE5202}" srcOrd="0" destOrd="0" presId="urn:microsoft.com/office/officeart/2005/8/layout/hierarchy2"/>
    <dgm:cxn modelId="{8E1F5C4A-4E85-4EB4-AE93-9AB9A904E914}" type="presParOf" srcId="{CF8D9157-D770-4140-AD04-809C871CB1F7}" destId="{44A99BE0-29F7-43C9-85DA-72271E66D9FB}" srcOrd="1" destOrd="0" presId="urn:microsoft.com/office/officeart/2005/8/layout/hierarchy2"/>
    <dgm:cxn modelId="{08DCB5FE-8958-4527-B039-719E24BBD872}" type="presParOf" srcId="{44A99BE0-29F7-43C9-85DA-72271E66D9FB}" destId="{C9366123-A85B-4518-8DCC-AF9C478EFBCA}" srcOrd="0" destOrd="0" presId="urn:microsoft.com/office/officeart/2005/8/layout/hierarchy2"/>
    <dgm:cxn modelId="{1C41D1E8-0AD0-4037-9FED-B1FB90F84CB2}" type="presParOf" srcId="{44A99BE0-29F7-43C9-85DA-72271E66D9FB}" destId="{EBE2D890-695A-4DEC-B2F4-AA9AEF87AF8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DC0B6F-B2DB-42BE-9052-2F32B7DE720E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6C67D67F-2BA8-49B4-8146-3F8674B20613}">
      <dgm:prSet phldrT="[Text]"/>
      <dgm:spPr/>
      <dgm:t>
        <a:bodyPr/>
        <a:lstStyle/>
        <a:p>
          <a:r>
            <a:rPr lang="id-ID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rPr>
            <a:t>Forum Keluarga Muda</a:t>
          </a:r>
        </a:p>
      </dgm:t>
    </dgm:pt>
    <dgm:pt modelId="{FC582509-D4AA-46FE-85BD-00F4F50104DD}" type="parTrans" cxnId="{A0D26962-8E87-4A64-8BC9-E856C8FABBF0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9E597EED-42EA-419F-9EF5-794D5D6692E3}" type="sibTrans" cxnId="{A0D26962-8E87-4A64-8BC9-E856C8FABBF0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F6F25994-F366-45C2-9868-AAF291E98975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rPr>
            <a:t>Penyusunan Modul Kaderisasi Berjenjang</a:t>
          </a:r>
        </a:p>
      </dgm:t>
    </dgm:pt>
    <dgm:pt modelId="{506CEF1E-24B6-4270-99E2-284EAA31EA1E}" type="parTrans" cxnId="{07F4805D-FE50-4D2D-BC2D-4CAB5B0198DB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D75950DA-FE7E-41D5-8844-6E8023AD4776}" type="sibTrans" cxnId="{07F4805D-FE50-4D2D-BC2D-4CAB5B0198DB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D3C1FE4E-996D-4454-9287-B800695BA855}">
      <dgm:prSet phldrT="[Text]"/>
      <dgm:spPr/>
      <dgm:t>
        <a:bodyPr/>
        <a:lstStyle/>
        <a:p>
          <a:r>
            <a:rPr lang="id-ID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rPr>
            <a:t>Pembentukan Tim Pendampingan Kaderisasi</a:t>
          </a:r>
        </a:p>
      </dgm:t>
    </dgm:pt>
    <dgm:pt modelId="{80D62884-D8AA-4618-961B-D98FDA345A43}" type="parTrans" cxnId="{80F5D3B5-115D-4D23-A197-AA49C80DBA84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A3107633-9D52-4044-9D12-CA6F9DEC908A}" type="sibTrans" cxnId="{80F5D3B5-115D-4D23-A197-AA49C80DBA84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A058D207-24B8-4FDF-B4A2-DFF23CC01DEA}" type="pres">
      <dgm:prSet presAssocID="{ABDC0B6F-B2DB-42BE-9052-2F32B7DE720E}" presName="Name0" presStyleCnt="0">
        <dgm:presLayoutVars>
          <dgm:chMax val="7"/>
          <dgm:chPref val="7"/>
          <dgm:dir/>
        </dgm:presLayoutVars>
      </dgm:prSet>
      <dgm:spPr/>
    </dgm:pt>
    <dgm:pt modelId="{AA2C677B-2AE2-4D2E-BD2C-EF85152F8213}" type="pres">
      <dgm:prSet presAssocID="{ABDC0B6F-B2DB-42BE-9052-2F32B7DE720E}" presName="Name1" presStyleCnt="0"/>
      <dgm:spPr/>
    </dgm:pt>
    <dgm:pt modelId="{864814C1-83A4-404A-9777-50330956B1A6}" type="pres">
      <dgm:prSet presAssocID="{ABDC0B6F-B2DB-42BE-9052-2F32B7DE720E}" presName="cycle" presStyleCnt="0"/>
      <dgm:spPr/>
    </dgm:pt>
    <dgm:pt modelId="{AE48E734-5E62-4FE8-8E93-93934591877D}" type="pres">
      <dgm:prSet presAssocID="{ABDC0B6F-B2DB-42BE-9052-2F32B7DE720E}" presName="srcNode" presStyleLbl="node1" presStyleIdx="0" presStyleCnt="3"/>
      <dgm:spPr/>
    </dgm:pt>
    <dgm:pt modelId="{8FFADA93-C2AB-42ED-8087-8CFC61951383}" type="pres">
      <dgm:prSet presAssocID="{ABDC0B6F-B2DB-42BE-9052-2F32B7DE720E}" presName="conn" presStyleLbl="parChTrans1D2" presStyleIdx="0" presStyleCnt="1"/>
      <dgm:spPr/>
    </dgm:pt>
    <dgm:pt modelId="{E9680892-316B-4EBE-80E3-A57EA5A9A8CB}" type="pres">
      <dgm:prSet presAssocID="{ABDC0B6F-B2DB-42BE-9052-2F32B7DE720E}" presName="extraNode" presStyleLbl="node1" presStyleIdx="0" presStyleCnt="3"/>
      <dgm:spPr/>
    </dgm:pt>
    <dgm:pt modelId="{DDFB4FE4-CCA9-4343-8D56-F1574CA3BF82}" type="pres">
      <dgm:prSet presAssocID="{ABDC0B6F-B2DB-42BE-9052-2F32B7DE720E}" presName="dstNode" presStyleLbl="node1" presStyleIdx="0" presStyleCnt="3"/>
      <dgm:spPr/>
    </dgm:pt>
    <dgm:pt modelId="{FC942D76-68DC-45A7-9FEC-96838FAD0F2D}" type="pres">
      <dgm:prSet presAssocID="{6C67D67F-2BA8-49B4-8146-3F8674B20613}" presName="text_1" presStyleLbl="node1" presStyleIdx="0" presStyleCnt="3">
        <dgm:presLayoutVars>
          <dgm:bulletEnabled val="1"/>
        </dgm:presLayoutVars>
      </dgm:prSet>
      <dgm:spPr/>
    </dgm:pt>
    <dgm:pt modelId="{B9910473-42C2-486E-BF98-32A8AC22EAD3}" type="pres">
      <dgm:prSet presAssocID="{6C67D67F-2BA8-49B4-8146-3F8674B20613}" presName="accent_1" presStyleCnt="0"/>
      <dgm:spPr/>
    </dgm:pt>
    <dgm:pt modelId="{870ADAFD-5A42-4A59-8CA4-B3C5FF7E0CB4}" type="pres">
      <dgm:prSet presAssocID="{6C67D67F-2BA8-49B4-8146-3F8674B20613}" presName="accentRepeatNode" presStyleLbl="solidFgAcc1" presStyleIdx="0" presStyleCnt="3"/>
      <dgm:spPr/>
    </dgm:pt>
    <dgm:pt modelId="{732A15B6-38E5-4C6B-879A-C07C5C233DCB}" type="pres">
      <dgm:prSet presAssocID="{F6F25994-F366-45C2-9868-AAF291E98975}" presName="text_2" presStyleLbl="node1" presStyleIdx="1" presStyleCnt="3">
        <dgm:presLayoutVars>
          <dgm:bulletEnabled val="1"/>
        </dgm:presLayoutVars>
      </dgm:prSet>
      <dgm:spPr/>
    </dgm:pt>
    <dgm:pt modelId="{5BC5A2AD-9E9B-43C4-A795-E19E96A0B922}" type="pres">
      <dgm:prSet presAssocID="{F6F25994-F366-45C2-9868-AAF291E98975}" presName="accent_2" presStyleCnt="0"/>
      <dgm:spPr/>
    </dgm:pt>
    <dgm:pt modelId="{F81475A9-0C8A-428C-B66C-329BF1BDAFA7}" type="pres">
      <dgm:prSet presAssocID="{F6F25994-F366-45C2-9868-AAF291E98975}" presName="accentRepeatNode" presStyleLbl="solidFgAcc1" presStyleIdx="1" presStyleCnt="3"/>
      <dgm:spPr/>
    </dgm:pt>
    <dgm:pt modelId="{B2544896-1722-4E2F-9F4E-C09F93CD91F0}" type="pres">
      <dgm:prSet presAssocID="{D3C1FE4E-996D-4454-9287-B800695BA855}" presName="text_3" presStyleLbl="node1" presStyleIdx="2" presStyleCnt="3">
        <dgm:presLayoutVars>
          <dgm:bulletEnabled val="1"/>
        </dgm:presLayoutVars>
      </dgm:prSet>
      <dgm:spPr/>
    </dgm:pt>
    <dgm:pt modelId="{B962460E-96BF-418D-851B-F5D9288DD765}" type="pres">
      <dgm:prSet presAssocID="{D3C1FE4E-996D-4454-9287-B800695BA855}" presName="accent_3" presStyleCnt="0"/>
      <dgm:spPr/>
    </dgm:pt>
    <dgm:pt modelId="{2B152F12-7D35-4282-A600-5B14C24DA19E}" type="pres">
      <dgm:prSet presAssocID="{D3C1FE4E-996D-4454-9287-B800695BA855}" presName="accentRepeatNode" presStyleLbl="solidFgAcc1" presStyleIdx="2" presStyleCnt="3"/>
      <dgm:spPr/>
    </dgm:pt>
  </dgm:ptLst>
  <dgm:cxnLst>
    <dgm:cxn modelId="{07F4805D-FE50-4D2D-BC2D-4CAB5B0198DB}" srcId="{ABDC0B6F-B2DB-42BE-9052-2F32B7DE720E}" destId="{F6F25994-F366-45C2-9868-AAF291E98975}" srcOrd="1" destOrd="0" parTransId="{506CEF1E-24B6-4270-99E2-284EAA31EA1E}" sibTransId="{D75950DA-FE7E-41D5-8844-6E8023AD4776}"/>
    <dgm:cxn modelId="{8C60AD41-D08A-4F85-8E42-41FCCCD7389E}" type="presOf" srcId="{F6F25994-F366-45C2-9868-AAF291E98975}" destId="{732A15B6-38E5-4C6B-879A-C07C5C233DCB}" srcOrd="0" destOrd="0" presId="urn:microsoft.com/office/officeart/2008/layout/VerticalCurvedList"/>
    <dgm:cxn modelId="{A0D26962-8E87-4A64-8BC9-E856C8FABBF0}" srcId="{ABDC0B6F-B2DB-42BE-9052-2F32B7DE720E}" destId="{6C67D67F-2BA8-49B4-8146-3F8674B20613}" srcOrd="0" destOrd="0" parTransId="{FC582509-D4AA-46FE-85BD-00F4F50104DD}" sibTransId="{9E597EED-42EA-419F-9EF5-794D5D6692E3}"/>
    <dgm:cxn modelId="{69195B5A-B729-4F60-A3AF-56B28CDDBF73}" type="presOf" srcId="{9E597EED-42EA-419F-9EF5-794D5D6692E3}" destId="{8FFADA93-C2AB-42ED-8087-8CFC61951383}" srcOrd="0" destOrd="0" presId="urn:microsoft.com/office/officeart/2008/layout/VerticalCurvedList"/>
    <dgm:cxn modelId="{2E32127E-E4C5-47AE-B5EE-FF264FB69D36}" type="presOf" srcId="{6C67D67F-2BA8-49B4-8146-3F8674B20613}" destId="{FC942D76-68DC-45A7-9FEC-96838FAD0F2D}" srcOrd="0" destOrd="0" presId="urn:microsoft.com/office/officeart/2008/layout/VerticalCurvedList"/>
    <dgm:cxn modelId="{3D404A9C-A8B4-4115-A227-1A87E3E72970}" type="presOf" srcId="{ABDC0B6F-B2DB-42BE-9052-2F32B7DE720E}" destId="{A058D207-24B8-4FDF-B4A2-DFF23CC01DEA}" srcOrd="0" destOrd="0" presId="urn:microsoft.com/office/officeart/2008/layout/VerticalCurvedList"/>
    <dgm:cxn modelId="{80F5D3B5-115D-4D23-A197-AA49C80DBA84}" srcId="{ABDC0B6F-B2DB-42BE-9052-2F32B7DE720E}" destId="{D3C1FE4E-996D-4454-9287-B800695BA855}" srcOrd="2" destOrd="0" parTransId="{80D62884-D8AA-4618-961B-D98FDA345A43}" sibTransId="{A3107633-9D52-4044-9D12-CA6F9DEC908A}"/>
    <dgm:cxn modelId="{F4EE0FC2-55EF-4785-95FF-5D1CA821D3A8}" type="presOf" srcId="{D3C1FE4E-996D-4454-9287-B800695BA855}" destId="{B2544896-1722-4E2F-9F4E-C09F93CD91F0}" srcOrd="0" destOrd="0" presId="urn:microsoft.com/office/officeart/2008/layout/VerticalCurvedList"/>
    <dgm:cxn modelId="{83E0E2A9-8842-4F31-93E2-2F8A57BE51AD}" type="presParOf" srcId="{A058D207-24B8-4FDF-B4A2-DFF23CC01DEA}" destId="{AA2C677B-2AE2-4D2E-BD2C-EF85152F8213}" srcOrd="0" destOrd="0" presId="urn:microsoft.com/office/officeart/2008/layout/VerticalCurvedList"/>
    <dgm:cxn modelId="{EA0B0A10-088A-45DA-9411-327331333B24}" type="presParOf" srcId="{AA2C677B-2AE2-4D2E-BD2C-EF85152F8213}" destId="{864814C1-83A4-404A-9777-50330956B1A6}" srcOrd="0" destOrd="0" presId="urn:microsoft.com/office/officeart/2008/layout/VerticalCurvedList"/>
    <dgm:cxn modelId="{E538323D-0707-43D6-96FD-37D79F6B8688}" type="presParOf" srcId="{864814C1-83A4-404A-9777-50330956B1A6}" destId="{AE48E734-5E62-4FE8-8E93-93934591877D}" srcOrd="0" destOrd="0" presId="urn:microsoft.com/office/officeart/2008/layout/VerticalCurvedList"/>
    <dgm:cxn modelId="{2D68ACD6-97C7-4EC3-93C5-EFA8E546ECDE}" type="presParOf" srcId="{864814C1-83A4-404A-9777-50330956B1A6}" destId="{8FFADA93-C2AB-42ED-8087-8CFC61951383}" srcOrd="1" destOrd="0" presId="urn:microsoft.com/office/officeart/2008/layout/VerticalCurvedList"/>
    <dgm:cxn modelId="{20E1312E-67AB-4A0B-92F2-18AD5AD4B753}" type="presParOf" srcId="{864814C1-83A4-404A-9777-50330956B1A6}" destId="{E9680892-316B-4EBE-80E3-A57EA5A9A8CB}" srcOrd="2" destOrd="0" presId="urn:microsoft.com/office/officeart/2008/layout/VerticalCurvedList"/>
    <dgm:cxn modelId="{3138B349-E7F8-406A-8914-38C5D9DFFA14}" type="presParOf" srcId="{864814C1-83A4-404A-9777-50330956B1A6}" destId="{DDFB4FE4-CCA9-4343-8D56-F1574CA3BF82}" srcOrd="3" destOrd="0" presId="urn:microsoft.com/office/officeart/2008/layout/VerticalCurvedList"/>
    <dgm:cxn modelId="{C9A7368F-2055-4AF5-8990-8702A2EEF914}" type="presParOf" srcId="{AA2C677B-2AE2-4D2E-BD2C-EF85152F8213}" destId="{FC942D76-68DC-45A7-9FEC-96838FAD0F2D}" srcOrd="1" destOrd="0" presId="urn:microsoft.com/office/officeart/2008/layout/VerticalCurvedList"/>
    <dgm:cxn modelId="{9EB35B8B-B51D-4167-A0F4-7AC676F4F64E}" type="presParOf" srcId="{AA2C677B-2AE2-4D2E-BD2C-EF85152F8213}" destId="{B9910473-42C2-486E-BF98-32A8AC22EAD3}" srcOrd="2" destOrd="0" presId="urn:microsoft.com/office/officeart/2008/layout/VerticalCurvedList"/>
    <dgm:cxn modelId="{0D0AFD83-E037-48FC-9428-D9CFA2BD7282}" type="presParOf" srcId="{B9910473-42C2-486E-BF98-32A8AC22EAD3}" destId="{870ADAFD-5A42-4A59-8CA4-B3C5FF7E0CB4}" srcOrd="0" destOrd="0" presId="urn:microsoft.com/office/officeart/2008/layout/VerticalCurvedList"/>
    <dgm:cxn modelId="{8C538BA0-A423-4AEF-80B4-8554500AD8F2}" type="presParOf" srcId="{AA2C677B-2AE2-4D2E-BD2C-EF85152F8213}" destId="{732A15B6-38E5-4C6B-879A-C07C5C233DCB}" srcOrd="3" destOrd="0" presId="urn:microsoft.com/office/officeart/2008/layout/VerticalCurvedList"/>
    <dgm:cxn modelId="{E1D5502A-C209-4B56-902F-1DAE108A8D4B}" type="presParOf" srcId="{AA2C677B-2AE2-4D2E-BD2C-EF85152F8213}" destId="{5BC5A2AD-9E9B-43C4-A795-E19E96A0B922}" srcOrd="4" destOrd="0" presId="urn:microsoft.com/office/officeart/2008/layout/VerticalCurvedList"/>
    <dgm:cxn modelId="{7D85E57F-7F22-45BE-AA4D-153048FC56DC}" type="presParOf" srcId="{5BC5A2AD-9E9B-43C4-A795-E19E96A0B922}" destId="{F81475A9-0C8A-428C-B66C-329BF1BDAFA7}" srcOrd="0" destOrd="0" presId="urn:microsoft.com/office/officeart/2008/layout/VerticalCurvedList"/>
    <dgm:cxn modelId="{4B573EB7-F421-4B03-BABC-53B137B0E962}" type="presParOf" srcId="{AA2C677B-2AE2-4D2E-BD2C-EF85152F8213}" destId="{B2544896-1722-4E2F-9F4E-C09F93CD91F0}" srcOrd="5" destOrd="0" presId="urn:microsoft.com/office/officeart/2008/layout/VerticalCurvedList"/>
    <dgm:cxn modelId="{C79A9462-30F9-4597-97C2-B7A6195E6AB3}" type="presParOf" srcId="{AA2C677B-2AE2-4D2E-BD2C-EF85152F8213}" destId="{B962460E-96BF-418D-851B-F5D9288DD765}" srcOrd="6" destOrd="0" presId="urn:microsoft.com/office/officeart/2008/layout/VerticalCurvedList"/>
    <dgm:cxn modelId="{AC2C323D-9B75-4F51-B8B1-118FAC90DBBA}" type="presParOf" srcId="{B962460E-96BF-418D-851B-F5D9288DD765}" destId="{2B152F12-7D35-4282-A600-5B14C24DA1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CBE248-931C-4F34-9E36-6D0C7AAF580F}" type="doc">
      <dgm:prSet loTypeId="urn:microsoft.com/office/officeart/2005/8/layout/hProcess9" loCatId="process" qsTypeId="urn:microsoft.com/office/officeart/2005/8/quickstyle/3d7" qsCatId="3D" csTypeId="urn:microsoft.com/office/officeart/2005/8/colors/colorful5" csCatId="colorful" phldr="1"/>
      <dgm:spPr/>
    </dgm:pt>
    <dgm:pt modelId="{831FCA8A-E0C1-418B-901A-675BFFD1070C}">
      <dgm:prSet phldrT="[Text]" custT="1"/>
      <dgm:spPr/>
      <dgm:t>
        <a:bodyPr/>
        <a:lstStyle/>
        <a:p>
          <a:r>
            <a:rPr lang="id-ID" sz="32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31 Agustus 2019</a:t>
          </a:r>
        </a:p>
        <a:p>
          <a:r>
            <a:rPr lang="id-ID" sz="32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FGD I (aktivis Paroki dan Kategorial) </a:t>
          </a:r>
          <a:endParaRPr lang="id-ID" sz="3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485C4A7-9177-44F5-8DBD-DFD76EF7B941}" type="parTrans" cxnId="{FC7EE242-573B-4155-A016-8C1F6FD555BC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E4DEB77-1A78-47EF-AB91-25467579579E}" type="sibTrans" cxnId="{FC7EE242-573B-4155-A016-8C1F6FD555BC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81A64DE-1097-4485-8273-EB9A8FC226D6}">
      <dgm:prSet phldrT="[Text]" custT="1"/>
      <dgm:spPr/>
      <dgm:t>
        <a:bodyPr/>
        <a:lstStyle/>
        <a:p>
          <a:r>
            <a:rPr lang="id-ID" sz="32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12 Oktober 2019</a:t>
          </a:r>
        </a:p>
        <a:p>
          <a:r>
            <a:rPr lang="id-ID" sz="32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FGD II (dengan para Praktisi dan Akademisi)</a:t>
          </a:r>
          <a:endParaRPr lang="id-ID" sz="3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09B5203-211B-471B-92F7-9C6E6B3D6980}" type="parTrans" cxnId="{95A6EF14-E947-4F3C-8D85-4AD3736F4C28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2831C86-4676-468A-8E3B-C2724CD18CC9}" type="sibTrans" cxnId="{95A6EF14-E947-4F3C-8D85-4AD3736F4C28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632305D-EA11-4D91-85FA-AA35E5F6A355}" type="pres">
      <dgm:prSet presAssocID="{8ACBE248-931C-4F34-9E36-6D0C7AAF580F}" presName="CompostProcess" presStyleCnt="0">
        <dgm:presLayoutVars>
          <dgm:dir/>
          <dgm:resizeHandles val="exact"/>
        </dgm:presLayoutVars>
      </dgm:prSet>
      <dgm:spPr/>
    </dgm:pt>
    <dgm:pt modelId="{63F1C1BD-89A9-41F0-8A8D-A99EC96AF554}" type="pres">
      <dgm:prSet presAssocID="{8ACBE248-931C-4F34-9E36-6D0C7AAF580F}" presName="arrow" presStyleLbl="bgShp" presStyleIdx="0" presStyleCnt="1" custLinFactNeighborX="1333" custLinFactNeighborY="-323"/>
      <dgm:spPr/>
    </dgm:pt>
    <dgm:pt modelId="{91C3F97E-0C2D-4F60-AE29-FD4EC47F7B43}" type="pres">
      <dgm:prSet presAssocID="{8ACBE248-931C-4F34-9E36-6D0C7AAF580F}" presName="linearProcess" presStyleCnt="0"/>
      <dgm:spPr/>
    </dgm:pt>
    <dgm:pt modelId="{E12E3E4D-87AD-4ECC-B553-A336D09D2E0F}" type="pres">
      <dgm:prSet presAssocID="{831FCA8A-E0C1-418B-901A-675BFFD1070C}" presName="textNode" presStyleLbl="node1" presStyleIdx="0" presStyleCnt="2">
        <dgm:presLayoutVars>
          <dgm:bulletEnabled val="1"/>
        </dgm:presLayoutVars>
      </dgm:prSet>
      <dgm:spPr/>
    </dgm:pt>
    <dgm:pt modelId="{5DEFF1C4-9E2F-4FE7-8AA8-DF7CA8A9A962}" type="pres">
      <dgm:prSet presAssocID="{1E4DEB77-1A78-47EF-AB91-25467579579E}" presName="sibTrans" presStyleCnt="0"/>
      <dgm:spPr/>
    </dgm:pt>
    <dgm:pt modelId="{190E021E-82A3-40AA-A537-1BDFB68B1D4B}" type="pres">
      <dgm:prSet presAssocID="{581A64DE-1097-4485-8273-EB9A8FC226D6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95A6EF14-E947-4F3C-8D85-4AD3736F4C28}" srcId="{8ACBE248-931C-4F34-9E36-6D0C7AAF580F}" destId="{581A64DE-1097-4485-8273-EB9A8FC226D6}" srcOrd="1" destOrd="0" parTransId="{B09B5203-211B-471B-92F7-9C6E6B3D6980}" sibTransId="{12831C86-4676-468A-8E3B-C2724CD18CC9}"/>
    <dgm:cxn modelId="{FC7EE242-573B-4155-A016-8C1F6FD555BC}" srcId="{8ACBE248-931C-4F34-9E36-6D0C7AAF580F}" destId="{831FCA8A-E0C1-418B-901A-675BFFD1070C}" srcOrd="0" destOrd="0" parTransId="{8485C4A7-9177-44F5-8DBD-DFD76EF7B941}" sibTransId="{1E4DEB77-1A78-47EF-AB91-25467579579E}"/>
    <dgm:cxn modelId="{4B4B2273-0E40-4638-9D35-7FFE0ACB95C7}" type="presOf" srcId="{581A64DE-1097-4485-8273-EB9A8FC226D6}" destId="{190E021E-82A3-40AA-A537-1BDFB68B1D4B}" srcOrd="0" destOrd="0" presId="urn:microsoft.com/office/officeart/2005/8/layout/hProcess9"/>
    <dgm:cxn modelId="{9467F181-1DE9-4661-841C-C396D1609AC5}" type="presOf" srcId="{831FCA8A-E0C1-418B-901A-675BFFD1070C}" destId="{E12E3E4D-87AD-4ECC-B553-A336D09D2E0F}" srcOrd="0" destOrd="0" presId="urn:microsoft.com/office/officeart/2005/8/layout/hProcess9"/>
    <dgm:cxn modelId="{B371EFAB-49E6-436F-911B-16D5362E0478}" type="presOf" srcId="{8ACBE248-931C-4F34-9E36-6D0C7AAF580F}" destId="{7632305D-EA11-4D91-85FA-AA35E5F6A355}" srcOrd="0" destOrd="0" presId="urn:microsoft.com/office/officeart/2005/8/layout/hProcess9"/>
    <dgm:cxn modelId="{A8CE8085-8A9E-435E-B0FB-FDB77A59442A}" type="presParOf" srcId="{7632305D-EA11-4D91-85FA-AA35E5F6A355}" destId="{63F1C1BD-89A9-41F0-8A8D-A99EC96AF554}" srcOrd="0" destOrd="0" presId="urn:microsoft.com/office/officeart/2005/8/layout/hProcess9"/>
    <dgm:cxn modelId="{BCE9EF8B-3F47-41AC-9B69-FB2AF608377D}" type="presParOf" srcId="{7632305D-EA11-4D91-85FA-AA35E5F6A355}" destId="{91C3F97E-0C2D-4F60-AE29-FD4EC47F7B43}" srcOrd="1" destOrd="0" presId="urn:microsoft.com/office/officeart/2005/8/layout/hProcess9"/>
    <dgm:cxn modelId="{74EB752F-3252-41E7-97F4-04E5ECEEB720}" type="presParOf" srcId="{91C3F97E-0C2D-4F60-AE29-FD4EC47F7B43}" destId="{E12E3E4D-87AD-4ECC-B553-A336D09D2E0F}" srcOrd="0" destOrd="0" presId="urn:microsoft.com/office/officeart/2005/8/layout/hProcess9"/>
    <dgm:cxn modelId="{4932BF21-1965-4BD2-958E-31709601D7D8}" type="presParOf" srcId="{91C3F97E-0C2D-4F60-AE29-FD4EC47F7B43}" destId="{5DEFF1C4-9E2F-4FE7-8AA8-DF7CA8A9A962}" srcOrd="1" destOrd="0" presId="urn:microsoft.com/office/officeart/2005/8/layout/hProcess9"/>
    <dgm:cxn modelId="{3C7ADD01-D45A-4452-A38E-CCE47569A996}" type="presParOf" srcId="{91C3F97E-0C2D-4F60-AE29-FD4EC47F7B43}" destId="{190E021E-82A3-40AA-A537-1BDFB68B1D4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3EF5F7-A468-4F3F-8FCC-3E40F8EF6A2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6B4ACFE5-23C9-4D68-8AD9-494BF5DE38A0}">
      <dgm:prSet phldrT="[Text]"/>
      <dgm:spPr/>
      <dgm:t>
        <a:bodyPr/>
        <a:lstStyle/>
        <a:p>
          <a:r>
            <a:rPr lang="id-ID" dirty="0"/>
            <a:t>24 Mei 2019</a:t>
          </a:r>
          <a:br>
            <a:rPr lang="id-ID" dirty="0"/>
          </a:br>
          <a:r>
            <a:rPr lang="id-ID" dirty="0"/>
            <a:t>FGD MOMK I</a:t>
          </a:r>
        </a:p>
      </dgm:t>
    </dgm:pt>
    <dgm:pt modelId="{A3154E7D-3E2D-4521-A6F6-9358C198BA3F}" type="parTrans" cxnId="{EAFC04D1-C3BE-4BD4-8B94-44549B3633C1}">
      <dgm:prSet/>
      <dgm:spPr/>
      <dgm:t>
        <a:bodyPr/>
        <a:lstStyle/>
        <a:p>
          <a:endParaRPr lang="id-ID"/>
        </a:p>
      </dgm:t>
    </dgm:pt>
    <dgm:pt modelId="{DA38352F-E25C-4AFF-BF78-4569B70FF24F}" type="sibTrans" cxnId="{EAFC04D1-C3BE-4BD4-8B94-44549B3633C1}">
      <dgm:prSet/>
      <dgm:spPr/>
      <dgm:t>
        <a:bodyPr/>
        <a:lstStyle/>
        <a:p>
          <a:endParaRPr lang="id-ID"/>
        </a:p>
      </dgm:t>
    </dgm:pt>
    <dgm:pt modelId="{EF9A7B92-B558-4625-887F-A3AF69300DB6}">
      <dgm:prSet phldrT="[Text]"/>
      <dgm:spPr/>
      <dgm:t>
        <a:bodyPr/>
        <a:lstStyle/>
        <a:p>
          <a:r>
            <a:rPr lang="id-ID" dirty="0"/>
            <a:t>16 Juni 2019</a:t>
          </a:r>
          <a:br>
            <a:rPr lang="id-ID" dirty="0"/>
          </a:br>
          <a:r>
            <a:rPr lang="id-ID" dirty="0"/>
            <a:t>FGD MOMK II</a:t>
          </a:r>
        </a:p>
      </dgm:t>
    </dgm:pt>
    <dgm:pt modelId="{8D99A160-CB4C-4E56-A54A-E1570382595D}" type="parTrans" cxnId="{B3248628-068B-44EF-B4A2-1E5A8111D0B2}">
      <dgm:prSet/>
      <dgm:spPr/>
      <dgm:t>
        <a:bodyPr/>
        <a:lstStyle/>
        <a:p>
          <a:endParaRPr lang="id-ID"/>
        </a:p>
      </dgm:t>
    </dgm:pt>
    <dgm:pt modelId="{B27700CB-B31D-4467-A40B-A273C8FD9FE8}" type="sibTrans" cxnId="{B3248628-068B-44EF-B4A2-1E5A8111D0B2}">
      <dgm:prSet/>
      <dgm:spPr/>
      <dgm:t>
        <a:bodyPr/>
        <a:lstStyle/>
        <a:p>
          <a:endParaRPr lang="id-ID"/>
        </a:p>
      </dgm:t>
    </dgm:pt>
    <dgm:pt modelId="{54A2B1C5-F37A-4A31-8AFE-829A6C1A6039}">
      <dgm:prSet phldrT="[Text]"/>
      <dgm:spPr/>
      <dgm:t>
        <a:bodyPr/>
        <a:lstStyle/>
        <a:p>
          <a:r>
            <a:rPr lang="id-ID" dirty="0"/>
            <a:t>Draf Buku Panduan Misa OMK</a:t>
          </a:r>
        </a:p>
      </dgm:t>
    </dgm:pt>
    <dgm:pt modelId="{8F955754-D70C-48DC-8F18-9FF94CE1992A}" type="parTrans" cxnId="{78BACF6D-D3F4-4F4F-8667-5FD41F66D479}">
      <dgm:prSet/>
      <dgm:spPr/>
      <dgm:t>
        <a:bodyPr/>
        <a:lstStyle/>
        <a:p>
          <a:endParaRPr lang="id-ID"/>
        </a:p>
      </dgm:t>
    </dgm:pt>
    <dgm:pt modelId="{88DF8C15-20EF-4BAE-9005-50C97138B6F5}" type="sibTrans" cxnId="{78BACF6D-D3F4-4F4F-8667-5FD41F66D479}">
      <dgm:prSet/>
      <dgm:spPr/>
      <dgm:t>
        <a:bodyPr/>
        <a:lstStyle/>
        <a:p>
          <a:endParaRPr lang="id-ID"/>
        </a:p>
      </dgm:t>
    </dgm:pt>
    <dgm:pt modelId="{8B820E0C-7168-421F-A9B5-1F769A0BB07F}" type="pres">
      <dgm:prSet presAssocID="{053EF5F7-A468-4F3F-8FCC-3E40F8EF6A2C}" presName="rootnode" presStyleCnt="0">
        <dgm:presLayoutVars>
          <dgm:chMax/>
          <dgm:chPref/>
          <dgm:dir/>
          <dgm:animLvl val="lvl"/>
        </dgm:presLayoutVars>
      </dgm:prSet>
      <dgm:spPr/>
    </dgm:pt>
    <dgm:pt modelId="{F60E56F0-71FF-468C-8782-F033D4A583EF}" type="pres">
      <dgm:prSet presAssocID="{6B4ACFE5-23C9-4D68-8AD9-494BF5DE38A0}" presName="composite" presStyleCnt="0"/>
      <dgm:spPr/>
    </dgm:pt>
    <dgm:pt modelId="{F6169B40-59BC-44F2-89EF-B62BEB8404D4}" type="pres">
      <dgm:prSet presAssocID="{6B4ACFE5-23C9-4D68-8AD9-494BF5DE38A0}" presName="LShape" presStyleLbl="alignNode1" presStyleIdx="0" presStyleCnt="5"/>
      <dgm:spPr/>
    </dgm:pt>
    <dgm:pt modelId="{1E77C551-B6BA-467A-832A-D154E681AFBF}" type="pres">
      <dgm:prSet presAssocID="{6B4ACFE5-23C9-4D68-8AD9-494BF5DE38A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614A8C5-788C-4361-A1CA-6FDCA98F5B91}" type="pres">
      <dgm:prSet presAssocID="{6B4ACFE5-23C9-4D68-8AD9-494BF5DE38A0}" presName="Triangle" presStyleLbl="alignNode1" presStyleIdx="1" presStyleCnt="5"/>
      <dgm:spPr/>
    </dgm:pt>
    <dgm:pt modelId="{7FD894E8-D9D6-4CA3-BE96-32E5673B487D}" type="pres">
      <dgm:prSet presAssocID="{DA38352F-E25C-4AFF-BF78-4569B70FF24F}" presName="sibTrans" presStyleCnt="0"/>
      <dgm:spPr/>
    </dgm:pt>
    <dgm:pt modelId="{DEFD6091-507E-4194-AEA7-C4A9812C3A4A}" type="pres">
      <dgm:prSet presAssocID="{DA38352F-E25C-4AFF-BF78-4569B70FF24F}" presName="space" presStyleCnt="0"/>
      <dgm:spPr/>
    </dgm:pt>
    <dgm:pt modelId="{D14EAD71-F4FA-45AE-921D-D91FD7E4938C}" type="pres">
      <dgm:prSet presAssocID="{EF9A7B92-B558-4625-887F-A3AF69300DB6}" presName="composite" presStyleCnt="0"/>
      <dgm:spPr/>
    </dgm:pt>
    <dgm:pt modelId="{5953238F-B2FD-4068-A5FB-31446CE28C0E}" type="pres">
      <dgm:prSet presAssocID="{EF9A7B92-B558-4625-887F-A3AF69300DB6}" presName="LShape" presStyleLbl="alignNode1" presStyleIdx="2" presStyleCnt="5"/>
      <dgm:spPr/>
    </dgm:pt>
    <dgm:pt modelId="{0E5257CE-F198-4C80-B816-EDE0FDD34338}" type="pres">
      <dgm:prSet presAssocID="{EF9A7B92-B558-4625-887F-A3AF69300D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5DB7A83-DB13-4629-9CCD-F725063E5672}" type="pres">
      <dgm:prSet presAssocID="{EF9A7B92-B558-4625-887F-A3AF69300DB6}" presName="Triangle" presStyleLbl="alignNode1" presStyleIdx="3" presStyleCnt="5"/>
      <dgm:spPr/>
    </dgm:pt>
    <dgm:pt modelId="{8932091A-72E0-45A9-8F42-1B3A3B9AA599}" type="pres">
      <dgm:prSet presAssocID="{B27700CB-B31D-4467-A40B-A273C8FD9FE8}" presName="sibTrans" presStyleCnt="0"/>
      <dgm:spPr/>
    </dgm:pt>
    <dgm:pt modelId="{821235CA-7A49-4EE6-B116-ECD06B7381FB}" type="pres">
      <dgm:prSet presAssocID="{B27700CB-B31D-4467-A40B-A273C8FD9FE8}" presName="space" presStyleCnt="0"/>
      <dgm:spPr/>
    </dgm:pt>
    <dgm:pt modelId="{99ADBE33-6D50-4832-B52A-96A3899BC3F2}" type="pres">
      <dgm:prSet presAssocID="{54A2B1C5-F37A-4A31-8AFE-829A6C1A6039}" presName="composite" presStyleCnt="0"/>
      <dgm:spPr/>
    </dgm:pt>
    <dgm:pt modelId="{00FAB12D-552A-45EF-A81F-BE2443C05896}" type="pres">
      <dgm:prSet presAssocID="{54A2B1C5-F37A-4A31-8AFE-829A6C1A6039}" presName="LShape" presStyleLbl="alignNode1" presStyleIdx="4" presStyleCnt="5"/>
      <dgm:spPr/>
    </dgm:pt>
    <dgm:pt modelId="{7B48D63A-C519-4DAE-98F0-29F128C64413}" type="pres">
      <dgm:prSet presAssocID="{54A2B1C5-F37A-4A31-8AFE-829A6C1A603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3248628-068B-44EF-B4A2-1E5A8111D0B2}" srcId="{053EF5F7-A468-4F3F-8FCC-3E40F8EF6A2C}" destId="{EF9A7B92-B558-4625-887F-A3AF69300DB6}" srcOrd="1" destOrd="0" parTransId="{8D99A160-CB4C-4E56-A54A-E1570382595D}" sibTransId="{B27700CB-B31D-4467-A40B-A273C8FD9FE8}"/>
    <dgm:cxn modelId="{F1401730-A3BE-488B-A6BB-F2E934CF5E5B}" type="presOf" srcId="{EF9A7B92-B558-4625-887F-A3AF69300DB6}" destId="{0E5257CE-F198-4C80-B816-EDE0FDD34338}" srcOrd="0" destOrd="0" presId="urn:microsoft.com/office/officeart/2009/3/layout/StepUpProcess"/>
    <dgm:cxn modelId="{F5ED2246-9E1E-4DBE-A49C-9FC7F04978F8}" type="presOf" srcId="{6B4ACFE5-23C9-4D68-8AD9-494BF5DE38A0}" destId="{1E77C551-B6BA-467A-832A-D154E681AFBF}" srcOrd="0" destOrd="0" presId="urn:microsoft.com/office/officeart/2009/3/layout/StepUpProcess"/>
    <dgm:cxn modelId="{78BACF6D-D3F4-4F4F-8667-5FD41F66D479}" srcId="{053EF5F7-A468-4F3F-8FCC-3E40F8EF6A2C}" destId="{54A2B1C5-F37A-4A31-8AFE-829A6C1A6039}" srcOrd="2" destOrd="0" parTransId="{8F955754-D70C-48DC-8F18-9FF94CE1992A}" sibTransId="{88DF8C15-20EF-4BAE-9005-50C97138B6F5}"/>
    <dgm:cxn modelId="{6D6EC68D-0D19-4DBD-8440-766696D7BA90}" type="presOf" srcId="{54A2B1C5-F37A-4A31-8AFE-829A6C1A6039}" destId="{7B48D63A-C519-4DAE-98F0-29F128C64413}" srcOrd="0" destOrd="0" presId="urn:microsoft.com/office/officeart/2009/3/layout/StepUpProcess"/>
    <dgm:cxn modelId="{CDC265B4-AECA-4779-A65D-D4BEC4902102}" type="presOf" srcId="{053EF5F7-A468-4F3F-8FCC-3E40F8EF6A2C}" destId="{8B820E0C-7168-421F-A9B5-1F769A0BB07F}" srcOrd="0" destOrd="0" presId="urn:microsoft.com/office/officeart/2009/3/layout/StepUpProcess"/>
    <dgm:cxn modelId="{EAFC04D1-C3BE-4BD4-8B94-44549B3633C1}" srcId="{053EF5F7-A468-4F3F-8FCC-3E40F8EF6A2C}" destId="{6B4ACFE5-23C9-4D68-8AD9-494BF5DE38A0}" srcOrd="0" destOrd="0" parTransId="{A3154E7D-3E2D-4521-A6F6-9358C198BA3F}" sibTransId="{DA38352F-E25C-4AFF-BF78-4569B70FF24F}"/>
    <dgm:cxn modelId="{3FFB87C5-C991-4D65-B59B-1335559F891E}" type="presParOf" srcId="{8B820E0C-7168-421F-A9B5-1F769A0BB07F}" destId="{F60E56F0-71FF-468C-8782-F033D4A583EF}" srcOrd="0" destOrd="0" presId="urn:microsoft.com/office/officeart/2009/3/layout/StepUpProcess"/>
    <dgm:cxn modelId="{49A4F59C-05D8-4BFD-B1BE-84807C24BC30}" type="presParOf" srcId="{F60E56F0-71FF-468C-8782-F033D4A583EF}" destId="{F6169B40-59BC-44F2-89EF-B62BEB8404D4}" srcOrd="0" destOrd="0" presId="urn:microsoft.com/office/officeart/2009/3/layout/StepUpProcess"/>
    <dgm:cxn modelId="{3DA8A8AA-78AF-4E26-BB8F-441AF45CC778}" type="presParOf" srcId="{F60E56F0-71FF-468C-8782-F033D4A583EF}" destId="{1E77C551-B6BA-467A-832A-D154E681AFBF}" srcOrd="1" destOrd="0" presId="urn:microsoft.com/office/officeart/2009/3/layout/StepUpProcess"/>
    <dgm:cxn modelId="{E364C944-7D44-43E5-9ED7-42700B1BA567}" type="presParOf" srcId="{F60E56F0-71FF-468C-8782-F033D4A583EF}" destId="{F614A8C5-788C-4361-A1CA-6FDCA98F5B91}" srcOrd="2" destOrd="0" presId="urn:microsoft.com/office/officeart/2009/3/layout/StepUpProcess"/>
    <dgm:cxn modelId="{90D7EFC8-B738-4582-A114-1ABD25F0309B}" type="presParOf" srcId="{8B820E0C-7168-421F-A9B5-1F769A0BB07F}" destId="{7FD894E8-D9D6-4CA3-BE96-32E5673B487D}" srcOrd="1" destOrd="0" presId="urn:microsoft.com/office/officeart/2009/3/layout/StepUpProcess"/>
    <dgm:cxn modelId="{A9DA0425-DCDA-493E-9E63-4642227756B1}" type="presParOf" srcId="{7FD894E8-D9D6-4CA3-BE96-32E5673B487D}" destId="{DEFD6091-507E-4194-AEA7-C4A9812C3A4A}" srcOrd="0" destOrd="0" presId="urn:microsoft.com/office/officeart/2009/3/layout/StepUpProcess"/>
    <dgm:cxn modelId="{A7102249-667A-4855-8804-0E2239B1A4FB}" type="presParOf" srcId="{8B820E0C-7168-421F-A9B5-1F769A0BB07F}" destId="{D14EAD71-F4FA-45AE-921D-D91FD7E4938C}" srcOrd="2" destOrd="0" presId="urn:microsoft.com/office/officeart/2009/3/layout/StepUpProcess"/>
    <dgm:cxn modelId="{63E8CF99-6B50-48BA-8EDB-2B99354F360E}" type="presParOf" srcId="{D14EAD71-F4FA-45AE-921D-D91FD7E4938C}" destId="{5953238F-B2FD-4068-A5FB-31446CE28C0E}" srcOrd="0" destOrd="0" presId="urn:microsoft.com/office/officeart/2009/3/layout/StepUpProcess"/>
    <dgm:cxn modelId="{64E92F71-3964-42FB-B278-776683B63F49}" type="presParOf" srcId="{D14EAD71-F4FA-45AE-921D-D91FD7E4938C}" destId="{0E5257CE-F198-4C80-B816-EDE0FDD34338}" srcOrd="1" destOrd="0" presId="urn:microsoft.com/office/officeart/2009/3/layout/StepUpProcess"/>
    <dgm:cxn modelId="{F78F932B-5AC9-4E79-877A-A9C02EFC2D1C}" type="presParOf" srcId="{D14EAD71-F4FA-45AE-921D-D91FD7E4938C}" destId="{45DB7A83-DB13-4629-9CCD-F725063E5672}" srcOrd="2" destOrd="0" presId="urn:microsoft.com/office/officeart/2009/3/layout/StepUpProcess"/>
    <dgm:cxn modelId="{FC45E5B8-13EB-469B-A093-744266087E32}" type="presParOf" srcId="{8B820E0C-7168-421F-A9B5-1F769A0BB07F}" destId="{8932091A-72E0-45A9-8F42-1B3A3B9AA599}" srcOrd="3" destOrd="0" presId="urn:microsoft.com/office/officeart/2009/3/layout/StepUpProcess"/>
    <dgm:cxn modelId="{4854026D-9D26-4624-B1C9-9F1C2DEACBD2}" type="presParOf" srcId="{8932091A-72E0-45A9-8F42-1B3A3B9AA599}" destId="{821235CA-7A49-4EE6-B116-ECD06B7381FB}" srcOrd="0" destOrd="0" presId="urn:microsoft.com/office/officeart/2009/3/layout/StepUpProcess"/>
    <dgm:cxn modelId="{A41CEF67-B3A9-490D-A9CC-2BD4DA909CA9}" type="presParOf" srcId="{8B820E0C-7168-421F-A9B5-1F769A0BB07F}" destId="{99ADBE33-6D50-4832-B52A-96A3899BC3F2}" srcOrd="4" destOrd="0" presId="urn:microsoft.com/office/officeart/2009/3/layout/StepUpProcess"/>
    <dgm:cxn modelId="{B365FCB1-152C-41D6-9769-E45FEED6BE62}" type="presParOf" srcId="{99ADBE33-6D50-4832-B52A-96A3899BC3F2}" destId="{00FAB12D-552A-45EF-A81F-BE2443C05896}" srcOrd="0" destOrd="0" presId="urn:microsoft.com/office/officeart/2009/3/layout/StepUpProcess"/>
    <dgm:cxn modelId="{6CAFB255-9971-4079-B5AB-67BB45B0AE65}" type="presParOf" srcId="{99ADBE33-6D50-4832-B52A-96A3899BC3F2}" destId="{7B48D63A-C519-4DAE-98F0-29F128C6441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F2DFF-857D-4FA2-B1EC-5533A79D09AB}">
      <dsp:nvSpPr>
        <dsp:cNvPr id="0" name=""/>
        <dsp:cNvSpPr/>
      </dsp:nvSpPr>
      <dsp:spPr>
        <a:xfrm>
          <a:off x="0" y="0"/>
          <a:ext cx="8808720" cy="2182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500" kern="1200" dirty="0">
              <a:solidFill>
                <a:sysClr val="windowText" lastClr="000000"/>
              </a:solidFill>
            </a:rPr>
            <a:t>2019 : Kaum Muda Beriman dalam Keluarga</a:t>
          </a:r>
        </a:p>
      </dsp:txBody>
      <dsp:txXfrm>
        <a:off x="63937" y="63937"/>
        <a:ext cx="6552451" cy="2055094"/>
      </dsp:txXfrm>
    </dsp:sp>
    <dsp:sp modelId="{9C61D01B-C1E5-4674-8ED3-F3419B37C3BA}">
      <dsp:nvSpPr>
        <dsp:cNvPr id="0" name=""/>
        <dsp:cNvSpPr/>
      </dsp:nvSpPr>
      <dsp:spPr>
        <a:xfrm>
          <a:off x="1554479" y="2668073"/>
          <a:ext cx="8808720" cy="21829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500" kern="1200" dirty="0">
              <a:solidFill>
                <a:sysClr val="windowText" lastClr="000000"/>
              </a:solidFill>
            </a:rPr>
            <a:t>2020 : Kaum Muda Bersama Keluarga Terlibat dalam Gereja</a:t>
          </a:r>
        </a:p>
      </dsp:txBody>
      <dsp:txXfrm>
        <a:off x="1618416" y="2732010"/>
        <a:ext cx="5707436" cy="2055094"/>
      </dsp:txXfrm>
    </dsp:sp>
    <dsp:sp modelId="{E70AA3DF-589F-4755-9E3E-BA801D2FDC6E}">
      <dsp:nvSpPr>
        <dsp:cNvPr id="0" name=""/>
        <dsp:cNvSpPr/>
      </dsp:nvSpPr>
      <dsp:spPr>
        <a:xfrm>
          <a:off x="7389790" y="1716056"/>
          <a:ext cx="1418929" cy="14189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600" kern="1200">
            <a:solidFill>
              <a:sysClr val="windowText" lastClr="000000"/>
            </a:solidFill>
          </a:endParaRPr>
        </a:p>
      </dsp:txBody>
      <dsp:txXfrm>
        <a:off x="7709049" y="1716056"/>
        <a:ext cx="780411" cy="1067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F2DFF-857D-4FA2-B1EC-5533A79D09AB}">
      <dsp:nvSpPr>
        <dsp:cNvPr id="0" name=""/>
        <dsp:cNvSpPr/>
      </dsp:nvSpPr>
      <dsp:spPr>
        <a:xfrm>
          <a:off x="0" y="0"/>
          <a:ext cx="8808720" cy="2182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500" kern="1200">
              <a:solidFill>
                <a:schemeClr val="tx1"/>
              </a:solidFill>
            </a:rPr>
            <a:t>2019 : Kaum Muda Beriman dalam Keluarga</a:t>
          </a:r>
          <a:endParaRPr lang="id-ID" sz="4500" kern="1200" dirty="0">
            <a:solidFill>
              <a:schemeClr val="tx1"/>
            </a:solidFill>
          </a:endParaRPr>
        </a:p>
      </dsp:txBody>
      <dsp:txXfrm>
        <a:off x="63937" y="63937"/>
        <a:ext cx="6552451" cy="2055094"/>
      </dsp:txXfrm>
    </dsp:sp>
    <dsp:sp modelId="{9C61D01B-C1E5-4674-8ED3-F3419B37C3BA}">
      <dsp:nvSpPr>
        <dsp:cNvPr id="0" name=""/>
        <dsp:cNvSpPr/>
      </dsp:nvSpPr>
      <dsp:spPr>
        <a:xfrm>
          <a:off x="1554479" y="2668073"/>
          <a:ext cx="8808720" cy="2182968"/>
        </a:xfrm>
        <a:prstGeom prst="roundRect">
          <a:avLst>
            <a:gd name="adj" fmla="val 10000"/>
          </a:avLst>
        </a:prstGeom>
        <a:solidFill>
          <a:schemeClr val="accent6"/>
        </a:solidFill>
        <a:ln w="15875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5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2020 : Kaum Muda Bersama Keluarga Terlibat dalam Gereja</a:t>
          </a:r>
          <a:endParaRPr lang="id-ID" sz="4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18416" y="2732010"/>
        <a:ext cx="5707436" cy="2055094"/>
      </dsp:txXfrm>
    </dsp:sp>
    <dsp:sp modelId="{E70AA3DF-589F-4755-9E3E-BA801D2FDC6E}">
      <dsp:nvSpPr>
        <dsp:cNvPr id="0" name=""/>
        <dsp:cNvSpPr/>
      </dsp:nvSpPr>
      <dsp:spPr>
        <a:xfrm>
          <a:off x="7389790" y="1716056"/>
          <a:ext cx="1418929" cy="141892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600" kern="1200">
            <a:solidFill>
              <a:sysClr val="windowText" lastClr="000000"/>
            </a:solidFill>
          </a:endParaRPr>
        </a:p>
      </dsp:txBody>
      <dsp:txXfrm>
        <a:off x="7709049" y="1716056"/>
        <a:ext cx="780411" cy="1067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905BB-8509-4318-9702-6908EFE0AE1B}">
      <dsp:nvSpPr>
        <dsp:cNvPr id="0" name=""/>
        <dsp:cNvSpPr/>
      </dsp:nvSpPr>
      <dsp:spPr>
        <a:xfrm>
          <a:off x="0" y="4545034"/>
          <a:ext cx="6877318" cy="7456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500" kern="1200" dirty="0"/>
        </a:p>
      </dsp:txBody>
      <dsp:txXfrm>
        <a:off x="0" y="4545034"/>
        <a:ext cx="6877318" cy="402651"/>
      </dsp:txXfrm>
    </dsp:sp>
    <dsp:sp modelId="{3FA47B53-75E9-4B50-B2F1-6E808D91E21E}">
      <dsp:nvSpPr>
        <dsp:cNvPr id="0" name=""/>
        <dsp:cNvSpPr/>
      </dsp:nvSpPr>
      <dsp:spPr>
        <a:xfrm>
          <a:off x="0" y="4932773"/>
          <a:ext cx="6877318" cy="3429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Sosialisasi ke Kategorial OMK dan Paroki2 (sesuai undangan)</a:t>
          </a:r>
        </a:p>
      </dsp:txBody>
      <dsp:txXfrm>
        <a:off x="0" y="4932773"/>
        <a:ext cx="6877318" cy="342999"/>
      </dsp:txXfrm>
    </dsp:sp>
    <dsp:sp modelId="{5FCE044D-CF1B-46A0-A53A-A601B9B4A8DC}">
      <dsp:nvSpPr>
        <dsp:cNvPr id="0" name=""/>
        <dsp:cNvSpPr/>
      </dsp:nvSpPr>
      <dsp:spPr>
        <a:xfrm rot="10800000">
          <a:off x="0" y="3409408"/>
          <a:ext cx="6877318" cy="114681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500" kern="1200" dirty="0"/>
        </a:p>
      </dsp:txBody>
      <dsp:txXfrm rot="-10800000">
        <a:off x="0" y="3409408"/>
        <a:ext cx="6877318" cy="402530"/>
      </dsp:txXfrm>
    </dsp:sp>
    <dsp:sp modelId="{8F26149C-78FE-49C8-8492-2A1DB0E39E6E}">
      <dsp:nvSpPr>
        <dsp:cNvPr id="0" name=""/>
        <dsp:cNvSpPr/>
      </dsp:nvSpPr>
      <dsp:spPr>
        <a:xfrm>
          <a:off x="0" y="3811939"/>
          <a:ext cx="3438659" cy="34289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5 Maret 2019</a:t>
          </a:r>
        </a:p>
      </dsp:txBody>
      <dsp:txXfrm>
        <a:off x="0" y="3811939"/>
        <a:ext cx="3438659" cy="342896"/>
      </dsp:txXfrm>
    </dsp:sp>
    <dsp:sp modelId="{EDC55192-84AE-47A0-8B44-8510C4CE9DFC}">
      <dsp:nvSpPr>
        <dsp:cNvPr id="0" name=""/>
        <dsp:cNvSpPr/>
      </dsp:nvSpPr>
      <dsp:spPr>
        <a:xfrm>
          <a:off x="3438659" y="3811939"/>
          <a:ext cx="3438659" cy="34289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Kelompok Kategorial</a:t>
          </a:r>
        </a:p>
      </dsp:txBody>
      <dsp:txXfrm>
        <a:off x="3438659" y="3811939"/>
        <a:ext cx="3438659" cy="342896"/>
      </dsp:txXfrm>
    </dsp:sp>
    <dsp:sp modelId="{FDE6E1E1-E106-4968-B881-E325F14026D6}">
      <dsp:nvSpPr>
        <dsp:cNvPr id="0" name=""/>
        <dsp:cNvSpPr/>
      </dsp:nvSpPr>
      <dsp:spPr>
        <a:xfrm rot="10800000">
          <a:off x="0" y="2273782"/>
          <a:ext cx="6877318" cy="114681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500" kern="1200" dirty="0"/>
        </a:p>
      </dsp:txBody>
      <dsp:txXfrm rot="-10800000">
        <a:off x="0" y="2273782"/>
        <a:ext cx="6877318" cy="402530"/>
      </dsp:txXfrm>
    </dsp:sp>
    <dsp:sp modelId="{27FB9E7A-A9AC-4631-AD5C-452EE99D2C79}">
      <dsp:nvSpPr>
        <dsp:cNvPr id="0" name=""/>
        <dsp:cNvSpPr/>
      </dsp:nvSpPr>
      <dsp:spPr>
        <a:xfrm>
          <a:off x="0" y="2676313"/>
          <a:ext cx="3438659" cy="34289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27 Februari 2019</a:t>
          </a:r>
        </a:p>
      </dsp:txBody>
      <dsp:txXfrm>
        <a:off x="0" y="2676313"/>
        <a:ext cx="3438659" cy="342896"/>
      </dsp:txXfrm>
    </dsp:sp>
    <dsp:sp modelId="{FD1F7718-ED0F-4E62-8AB4-973FA0AE46A1}">
      <dsp:nvSpPr>
        <dsp:cNvPr id="0" name=""/>
        <dsp:cNvSpPr/>
      </dsp:nvSpPr>
      <dsp:spPr>
        <a:xfrm>
          <a:off x="3438659" y="2676313"/>
          <a:ext cx="3438659" cy="34289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Paroki Dekanat Pantura</a:t>
          </a:r>
        </a:p>
      </dsp:txBody>
      <dsp:txXfrm>
        <a:off x="3438659" y="2676313"/>
        <a:ext cx="3438659" cy="342896"/>
      </dsp:txXfrm>
    </dsp:sp>
    <dsp:sp modelId="{0BE5905B-36DC-4727-98D9-8CD7AB19BF50}">
      <dsp:nvSpPr>
        <dsp:cNvPr id="0" name=""/>
        <dsp:cNvSpPr/>
      </dsp:nvSpPr>
      <dsp:spPr>
        <a:xfrm rot="10800000">
          <a:off x="0" y="1138156"/>
          <a:ext cx="6877318" cy="1146810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500" kern="1200" dirty="0"/>
        </a:p>
      </dsp:txBody>
      <dsp:txXfrm rot="-10800000">
        <a:off x="0" y="1138156"/>
        <a:ext cx="6877318" cy="402530"/>
      </dsp:txXfrm>
    </dsp:sp>
    <dsp:sp modelId="{9F61E37F-AB93-48E6-B053-2D2E915C48AC}">
      <dsp:nvSpPr>
        <dsp:cNvPr id="0" name=""/>
        <dsp:cNvSpPr/>
      </dsp:nvSpPr>
      <dsp:spPr>
        <a:xfrm>
          <a:off x="0" y="1540687"/>
          <a:ext cx="3438659" cy="34289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20 Februari 2019</a:t>
          </a:r>
        </a:p>
      </dsp:txBody>
      <dsp:txXfrm>
        <a:off x="0" y="1540687"/>
        <a:ext cx="3438659" cy="342896"/>
      </dsp:txXfrm>
    </dsp:sp>
    <dsp:sp modelId="{EB37F243-7B87-4F5B-BCB9-DEFF7C17B78D}">
      <dsp:nvSpPr>
        <dsp:cNvPr id="0" name=""/>
        <dsp:cNvSpPr/>
      </dsp:nvSpPr>
      <dsp:spPr>
        <a:xfrm>
          <a:off x="3438659" y="1540687"/>
          <a:ext cx="3438659" cy="34289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Paroki Dekanat Priangan</a:t>
          </a:r>
        </a:p>
      </dsp:txBody>
      <dsp:txXfrm>
        <a:off x="3438659" y="1540687"/>
        <a:ext cx="3438659" cy="342896"/>
      </dsp:txXfrm>
    </dsp:sp>
    <dsp:sp modelId="{08DEC622-0CAA-4ABC-B9A4-C00ABC5BE3CE}">
      <dsp:nvSpPr>
        <dsp:cNvPr id="0" name=""/>
        <dsp:cNvSpPr/>
      </dsp:nvSpPr>
      <dsp:spPr>
        <a:xfrm rot="10800000">
          <a:off x="0" y="2530"/>
          <a:ext cx="6877318" cy="1146810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latin typeface="Britannic Bold" panose="020B0903060703020204" pitchFamily="34" charset="0"/>
            </a:rPr>
            <a:t>SOSIALISASI TAHUN PASTORAL</a:t>
          </a:r>
        </a:p>
      </dsp:txBody>
      <dsp:txXfrm rot="-10800000">
        <a:off x="0" y="2530"/>
        <a:ext cx="6877318" cy="402530"/>
      </dsp:txXfrm>
    </dsp:sp>
    <dsp:sp modelId="{903784BC-5E45-43A5-A291-36EA229486C6}">
      <dsp:nvSpPr>
        <dsp:cNvPr id="0" name=""/>
        <dsp:cNvSpPr/>
      </dsp:nvSpPr>
      <dsp:spPr>
        <a:xfrm>
          <a:off x="0" y="405060"/>
          <a:ext cx="3438659" cy="34289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11 Februari 2019</a:t>
          </a:r>
        </a:p>
      </dsp:txBody>
      <dsp:txXfrm>
        <a:off x="0" y="405060"/>
        <a:ext cx="3438659" cy="342896"/>
      </dsp:txXfrm>
    </dsp:sp>
    <dsp:sp modelId="{6C29404C-1833-4118-97E3-CD9F3E8610DD}">
      <dsp:nvSpPr>
        <dsp:cNvPr id="0" name=""/>
        <dsp:cNvSpPr/>
      </dsp:nvSpPr>
      <dsp:spPr>
        <a:xfrm>
          <a:off x="3438659" y="405060"/>
          <a:ext cx="3438659" cy="34289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Paroki Dekanat Dalam Kota</a:t>
          </a:r>
        </a:p>
      </dsp:txBody>
      <dsp:txXfrm>
        <a:off x="3438659" y="405060"/>
        <a:ext cx="3438659" cy="342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B3380-E56D-4B45-A381-FCA9C1514D6D}">
      <dsp:nvSpPr>
        <dsp:cNvPr id="0" name=""/>
        <dsp:cNvSpPr/>
      </dsp:nvSpPr>
      <dsp:spPr>
        <a:xfrm rot="4396374">
          <a:off x="2741895" y="1298055"/>
          <a:ext cx="5631170" cy="3927039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AC5F28-184E-4F10-9033-EC23F49F9FB7}">
      <dsp:nvSpPr>
        <dsp:cNvPr id="0" name=""/>
        <dsp:cNvSpPr/>
      </dsp:nvSpPr>
      <dsp:spPr>
        <a:xfrm>
          <a:off x="5091727" y="1985647"/>
          <a:ext cx="142204" cy="142204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32A3B6-577A-4858-80CD-7823C5F1033C}">
      <dsp:nvSpPr>
        <dsp:cNvPr id="0" name=""/>
        <dsp:cNvSpPr/>
      </dsp:nvSpPr>
      <dsp:spPr>
        <a:xfrm>
          <a:off x="6330213" y="3193082"/>
          <a:ext cx="142204" cy="142204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E4621E-3EA5-4D11-8B16-657B6C6540A5}">
      <dsp:nvSpPr>
        <dsp:cNvPr id="0" name=""/>
        <dsp:cNvSpPr/>
      </dsp:nvSpPr>
      <dsp:spPr>
        <a:xfrm>
          <a:off x="0" y="0"/>
          <a:ext cx="5737048" cy="104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Menumbuhkan iman Katolik Kaum Muda dalam keluarga</a:t>
          </a:r>
        </a:p>
      </dsp:txBody>
      <dsp:txXfrm>
        <a:off x="0" y="0"/>
        <a:ext cx="5737048" cy="1043704"/>
      </dsp:txXfrm>
    </dsp:sp>
    <dsp:sp modelId="{1844680B-2F2C-4779-B86F-28FFB2607B4C}">
      <dsp:nvSpPr>
        <dsp:cNvPr id="0" name=""/>
        <dsp:cNvSpPr/>
      </dsp:nvSpPr>
      <dsp:spPr>
        <a:xfrm>
          <a:off x="5165569" y="812100"/>
          <a:ext cx="3270776" cy="104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Menumbuhkan habitus baru untuk berdoa bersama dalam keluarga</a:t>
          </a:r>
        </a:p>
      </dsp:txBody>
      <dsp:txXfrm>
        <a:off x="5165569" y="812100"/>
        <a:ext cx="3270776" cy="1043704"/>
      </dsp:txXfrm>
    </dsp:sp>
    <dsp:sp modelId="{A081FCF8-9933-4E76-8236-C12996D2AB05}">
      <dsp:nvSpPr>
        <dsp:cNvPr id="0" name=""/>
        <dsp:cNvSpPr/>
      </dsp:nvSpPr>
      <dsp:spPr>
        <a:xfrm>
          <a:off x="879059" y="2775814"/>
          <a:ext cx="5185673" cy="104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Program Jumat Doa Keluarga &amp; Penyusunan “Doa Kaum Muda dan Keluarga”</a:t>
          </a:r>
        </a:p>
      </dsp:txBody>
      <dsp:txXfrm>
        <a:off x="879059" y="2775814"/>
        <a:ext cx="5185673" cy="1043704"/>
      </dsp:txXfrm>
    </dsp:sp>
    <dsp:sp modelId="{E00752BA-22D3-4533-A52E-E0E190C3DBE8}">
      <dsp:nvSpPr>
        <dsp:cNvPr id="0" name=""/>
        <dsp:cNvSpPr/>
      </dsp:nvSpPr>
      <dsp:spPr>
        <a:xfrm>
          <a:off x="5952131" y="5479446"/>
          <a:ext cx="3587733" cy="104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Penyebaran flyer panduan doa dan isi doa</a:t>
          </a:r>
        </a:p>
      </dsp:txBody>
      <dsp:txXfrm>
        <a:off x="5952131" y="5479446"/>
        <a:ext cx="3587733" cy="10437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9B832-789A-406A-8462-3C9A4802F27B}">
      <dsp:nvSpPr>
        <dsp:cNvPr id="0" name=""/>
        <dsp:cNvSpPr/>
      </dsp:nvSpPr>
      <dsp:spPr>
        <a:xfrm>
          <a:off x="2613" y="1995510"/>
          <a:ext cx="2071600" cy="103580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  <a:sp3d extrusionH="3810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Gladi Rohani</a:t>
          </a:r>
        </a:p>
      </dsp:txBody>
      <dsp:txXfrm>
        <a:off x="32951" y="2025848"/>
        <a:ext cx="2010924" cy="975124"/>
      </dsp:txXfrm>
    </dsp:sp>
    <dsp:sp modelId="{5F2A8198-5FE2-40DF-B099-D42C4D662A71}">
      <dsp:nvSpPr>
        <dsp:cNvPr id="0" name=""/>
        <dsp:cNvSpPr/>
      </dsp:nvSpPr>
      <dsp:spPr>
        <a:xfrm rot="18289469">
          <a:off x="1763011" y="1899280"/>
          <a:ext cx="1451044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1451044" y="1854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452258" y="1881549"/>
        <a:ext cx="72552" cy="72552"/>
      </dsp:txXfrm>
    </dsp:sp>
    <dsp:sp modelId="{461EFD8B-48C1-4A47-AFBD-9A992EFD840B}">
      <dsp:nvSpPr>
        <dsp:cNvPr id="0" name=""/>
        <dsp:cNvSpPr/>
      </dsp:nvSpPr>
      <dsp:spPr>
        <a:xfrm>
          <a:off x="2902854" y="804340"/>
          <a:ext cx="2071600" cy="1035800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accent4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22 – 24 November 2019</a:t>
          </a:r>
        </a:p>
      </dsp:txBody>
      <dsp:txXfrm>
        <a:off x="2933192" y="834678"/>
        <a:ext cx="2010924" cy="975124"/>
      </dsp:txXfrm>
    </dsp:sp>
    <dsp:sp modelId="{D64519DA-219E-45E3-8606-BD3A7C7EC5DE}">
      <dsp:nvSpPr>
        <dsp:cNvPr id="0" name=""/>
        <dsp:cNvSpPr/>
      </dsp:nvSpPr>
      <dsp:spPr>
        <a:xfrm>
          <a:off x="2074214" y="2494866"/>
          <a:ext cx="828640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828640" y="1854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467818" y="2492694"/>
        <a:ext cx="41432" cy="41432"/>
      </dsp:txXfrm>
    </dsp:sp>
    <dsp:sp modelId="{7A66175D-2440-4838-9AE8-A35768460D6B}">
      <dsp:nvSpPr>
        <dsp:cNvPr id="0" name=""/>
        <dsp:cNvSpPr/>
      </dsp:nvSpPr>
      <dsp:spPr>
        <a:xfrm>
          <a:off x="2902854" y="1995510"/>
          <a:ext cx="2071600" cy="1035800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accent4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Pondok Lembang</a:t>
          </a:r>
        </a:p>
      </dsp:txBody>
      <dsp:txXfrm>
        <a:off x="2933192" y="2025848"/>
        <a:ext cx="2010924" cy="975124"/>
      </dsp:txXfrm>
    </dsp:sp>
    <dsp:sp modelId="{B0898296-7EB5-437A-999C-6B64CA72545E}">
      <dsp:nvSpPr>
        <dsp:cNvPr id="0" name=""/>
        <dsp:cNvSpPr/>
      </dsp:nvSpPr>
      <dsp:spPr>
        <a:xfrm rot="3310531">
          <a:off x="1763011" y="3090451"/>
          <a:ext cx="1451044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1451044" y="1854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452258" y="3072720"/>
        <a:ext cx="72552" cy="72552"/>
      </dsp:txXfrm>
    </dsp:sp>
    <dsp:sp modelId="{EA04E8A3-A415-41A3-B87A-AE5F934FB6B3}">
      <dsp:nvSpPr>
        <dsp:cNvPr id="0" name=""/>
        <dsp:cNvSpPr/>
      </dsp:nvSpPr>
      <dsp:spPr>
        <a:xfrm>
          <a:off x="2902854" y="3186681"/>
          <a:ext cx="2071600" cy="1035800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accent4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Dekanat Pantura</a:t>
          </a:r>
        </a:p>
      </dsp:txBody>
      <dsp:txXfrm>
        <a:off x="2933192" y="3217019"/>
        <a:ext cx="2010924" cy="975124"/>
      </dsp:txXfrm>
    </dsp:sp>
    <dsp:sp modelId="{01F7CD99-2E61-4170-B2DA-1F4243D2B4A6}">
      <dsp:nvSpPr>
        <dsp:cNvPr id="0" name=""/>
        <dsp:cNvSpPr/>
      </dsp:nvSpPr>
      <dsp:spPr>
        <a:xfrm>
          <a:off x="4974454" y="3686036"/>
          <a:ext cx="828640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828640" y="1854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368058" y="3683865"/>
        <a:ext cx="41432" cy="41432"/>
      </dsp:txXfrm>
    </dsp:sp>
    <dsp:sp modelId="{C9366123-A85B-4518-8DCC-AF9C478EFBCA}">
      <dsp:nvSpPr>
        <dsp:cNvPr id="0" name=""/>
        <dsp:cNvSpPr/>
      </dsp:nvSpPr>
      <dsp:spPr>
        <a:xfrm>
          <a:off x="5803094" y="3186681"/>
          <a:ext cx="2071600" cy="1035800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sp3d extrusionH="3810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60 peserta</a:t>
          </a:r>
        </a:p>
      </dsp:txBody>
      <dsp:txXfrm>
        <a:off x="5833432" y="3217019"/>
        <a:ext cx="2010924" cy="9751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ADA93-C2AB-42ED-8087-8CFC61951383}">
      <dsp:nvSpPr>
        <dsp:cNvPr id="0" name=""/>
        <dsp:cNvSpPr/>
      </dsp:nvSpPr>
      <dsp:spPr>
        <a:xfrm>
          <a:off x="-5635316" y="-862807"/>
          <a:ext cx="6710541" cy="6710541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42D76-68DC-45A7-9FEC-96838FAD0F2D}">
      <dsp:nvSpPr>
        <dsp:cNvPr id="0" name=""/>
        <dsp:cNvSpPr/>
      </dsp:nvSpPr>
      <dsp:spPr>
        <a:xfrm>
          <a:off x="691907" y="498492"/>
          <a:ext cx="10405283" cy="9969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135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rPr>
            <a:t>Forum Keluarga Muda</a:t>
          </a:r>
        </a:p>
      </dsp:txBody>
      <dsp:txXfrm>
        <a:off x="691907" y="498492"/>
        <a:ext cx="10405283" cy="996985"/>
      </dsp:txXfrm>
    </dsp:sp>
    <dsp:sp modelId="{870ADAFD-5A42-4A59-8CA4-B3C5FF7E0CB4}">
      <dsp:nvSpPr>
        <dsp:cNvPr id="0" name=""/>
        <dsp:cNvSpPr/>
      </dsp:nvSpPr>
      <dsp:spPr>
        <a:xfrm>
          <a:off x="68791" y="373869"/>
          <a:ext cx="1246231" cy="1246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A15B6-38E5-4C6B-879A-C07C5C233DCB}">
      <dsp:nvSpPr>
        <dsp:cNvPr id="0" name=""/>
        <dsp:cNvSpPr/>
      </dsp:nvSpPr>
      <dsp:spPr>
        <a:xfrm>
          <a:off x="1054312" y="1993970"/>
          <a:ext cx="10042878" cy="99698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9135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rPr>
            <a:t>Penyusunan Modul Kaderisasi Berjenjang</a:t>
          </a:r>
        </a:p>
      </dsp:txBody>
      <dsp:txXfrm>
        <a:off x="1054312" y="1993970"/>
        <a:ext cx="10042878" cy="996985"/>
      </dsp:txXfrm>
    </dsp:sp>
    <dsp:sp modelId="{F81475A9-0C8A-428C-B66C-329BF1BDAFA7}">
      <dsp:nvSpPr>
        <dsp:cNvPr id="0" name=""/>
        <dsp:cNvSpPr/>
      </dsp:nvSpPr>
      <dsp:spPr>
        <a:xfrm>
          <a:off x="431196" y="1869347"/>
          <a:ext cx="1246231" cy="1246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714891"/>
              <a:satOff val="10435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44896-1722-4E2F-9F4E-C09F93CD91F0}">
      <dsp:nvSpPr>
        <dsp:cNvPr id="0" name=""/>
        <dsp:cNvSpPr/>
      </dsp:nvSpPr>
      <dsp:spPr>
        <a:xfrm>
          <a:off x="691907" y="3489448"/>
          <a:ext cx="10405283" cy="996985"/>
        </a:xfrm>
        <a:prstGeom prst="rect">
          <a:avLst/>
        </a:prstGeom>
        <a:solidFill>
          <a:schemeClr val="accent3">
            <a:hueOff val="-3429781"/>
            <a:satOff val="20869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135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rPr>
            <a:t>Pembentukan Tim Pendampingan Kaderisasi</a:t>
          </a:r>
        </a:p>
      </dsp:txBody>
      <dsp:txXfrm>
        <a:off x="691907" y="3489448"/>
        <a:ext cx="10405283" cy="996985"/>
      </dsp:txXfrm>
    </dsp:sp>
    <dsp:sp modelId="{2B152F12-7D35-4282-A600-5B14C24DA19E}">
      <dsp:nvSpPr>
        <dsp:cNvPr id="0" name=""/>
        <dsp:cNvSpPr/>
      </dsp:nvSpPr>
      <dsp:spPr>
        <a:xfrm>
          <a:off x="68791" y="3364825"/>
          <a:ext cx="1246231" cy="1246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3429781"/>
              <a:satOff val="20869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1C1BD-89A9-41F0-8A8D-A99EC96AF554}">
      <dsp:nvSpPr>
        <dsp:cNvPr id="0" name=""/>
        <dsp:cNvSpPr/>
      </dsp:nvSpPr>
      <dsp:spPr>
        <a:xfrm>
          <a:off x="983586" y="0"/>
          <a:ext cx="9684280" cy="404191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E3E4D-87AD-4ECC-B553-A336D09D2E0F}">
      <dsp:nvSpPr>
        <dsp:cNvPr id="0" name=""/>
        <dsp:cNvSpPr/>
      </dsp:nvSpPr>
      <dsp:spPr>
        <a:xfrm>
          <a:off x="4520" y="1212573"/>
          <a:ext cx="5491843" cy="16167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31 Agustus 2019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FGD I (aktivis Paroki dan Kategorial) </a:t>
          </a:r>
          <a:endParaRPr lang="id-ID" sz="3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3444" y="1291497"/>
        <a:ext cx="5333995" cy="1458916"/>
      </dsp:txXfrm>
    </dsp:sp>
    <dsp:sp modelId="{190E021E-82A3-40AA-A537-1BDFB68B1D4B}">
      <dsp:nvSpPr>
        <dsp:cNvPr id="0" name=""/>
        <dsp:cNvSpPr/>
      </dsp:nvSpPr>
      <dsp:spPr>
        <a:xfrm>
          <a:off x="5896907" y="1212573"/>
          <a:ext cx="5491843" cy="1616764"/>
        </a:xfrm>
        <a:prstGeom prst="round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12 Oktober 2019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FGD II (dengan para Praktisi dan Akademisi)</a:t>
          </a:r>
          <a:endParaRPr lang="id-ID" sz="3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975831" y="1291497"/>
        <a:ext cx="5333995" cy="14589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69B40-59BC-44F2-89EF-B62BEB8404D4}">
      <dsp:nvSpPr>
        <dsp:cNvPr id="0" name=""/>
        <dsp:cNvSpPr/>
      </dsp:nvSpPr>
      <dsp:spPr>
        <a:xfrm rot="5400000">
          <a:off x="693882" y="1947410"/>
          <a:ext cx="2069469" cy="34435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7C551-B6BA-467A-832A-D154E681AFBF}">
      <dsp:nvSpPr>
        <dsp:cNvPr id="0" name=""/>
        <dsp:cNvSpPr/>
      </dsp:nvSpPr>
      <dsp:spPr>
        <a:xfrm>
          <a:off x="348437" y="2976290"/>
          <a:ext cx="3108856" cy="272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700" kern="1200" dirty="0"/>
            <a:t>24 Mei 2019</a:t>
          </a:r>
          <a:br>
            <a:rPr lang="id-ID" sz="4700" kern="1200" dirty="0"/>
          </a:br>
          <a:r>
            <a:rPr lang="id-ID" sz="4700" kern="1200" dirty="0"/>
            <a:t>FGD MOMK I</a:t>
          </a:r>
        </a:p>
      </dsp:txBody>
      <dsp:txXfrm>
        <a:off x="348437" y="2976290"/>
        <a:ext cx="3108856" cy="2725094"/>
      </dsp:txXfrm>
    </dsp:sp>
    <dsp:sp modelId="{F614A8C5-788C-4361-A1CA-6FDCA98F5B91}">
      <dsp:nvSpPr>
        <dsp:cNvPr id="0" name=""/>
        <dsp:cNvSpPr/>
      </dsp:nvSpPr>
      <dsp:spPr>
        <a:xfrm>
          <a:off x="2870716" y="1693892"/>
          <a:ext cx="586576" cy="58657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3238F-B2FD-4068-A5FB-31446CE28C0E}">
      <dsp:nvSpPr>
        <dsp:cNvPr id="0" name=""/>
        <dsp:cNvSpPr/>
      </dsp:nvSpPr>
      <dsp:spPr>
        <a:xfrm rot="5400000">
          <a:off x="4499730" y="1005649"/>
          <a:ext cx="2069469" cy="344355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257CE-F198-4C80-B816-EDE0FDD34338}">
      <dsp:nvSpPr>
        <dsp:cNvPr id="0" name=""/>
        <dsp:cNvSpPr/>
      </dsp:nvSpPr>
      <dsp:spPr>
        <a:xfrm>
          <a:off x="4154284" y="2034529"/>
          <a:ext cx="3108856" cy="272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700" kern="1200" dirty="0"/>
            <a:t>16 Juni 2019</a:t>
          </a:r>
          <a:br>
            <a:rPr lang="id-ID" sz="4700" kern="1200" dirty="0"/>
          </a:br>
          <a:r>
            <a:rPr lang="id-ID" sz="4700" kern="1200" dirty="0"/>
            <a:t>FGD MOMK II</a:t>
          </a:r>
        </a:p>
      </dsp:txBody>
      <dsp:txXfrm>
        <a:off x="4154284" y="2034529"/>
        <a:ext cx="3108856" cy="2725094"/>
      </dsp:txXfrm>
    </dsp:sp>
    <dsp:sp modelId="{45DB7A83-DB13-4629-9CCD-F725063E5672}">
      <dsp:nvSpPr>
        <dsp:cNvPr id="0" name=""/>
        <dsp:cNvSpPr/>
      </dsp:nvSpPr>
      <dsp:spPr>
        <a:xfrm>
          <a:off x="6676564" y="752131"/>
          <a:ext cx="586576" cy="58657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AB12D-552A-45EF-A81F-BE2443C05896}">
      <dsp:nvSpPr>
        <dsp:cNvPr id="0" name=""/>
        <dsp:cNvSpPr/>
      </dsp:nvSpPr>
      <dsp:spPr>
        <a:xfrm rot="5400000">
          <a:off x="8305577" y="63889"/>
          <a:ext cx="2069469" cy="344355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8D63A-C519-4DAE-98F0-29F128C64413}">
      <dsp:nvSpPr>
        <dsp:cNvPr id="0" name=""/>
        <dsp:cNvSpPr/>
      </dsp:nvSpPr>
      <dsp:spPr>
        <a:xfrm>
          <a:off x="7960132" y="1092768"/>
          <a:ext cx="3108856" cy="272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700" kern="1200" dirty="0"/>
            <a:t>Draf Buku Panduan Misa OMK</a:t>
          </a:r>
        </a:p>
      </dsp:txBody>
      <dsp:txXfrm>
        <a:off x="7960132" y="1092768"/>
        <a:ext cx="3108856" cy="272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15A0-707F-47B6-B753-4AE380120D36}" type="datetimeFigureOut">
              <a:rPr lang="id-ID" smtClean="0"/>
              <a:t>07/01/2020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AA1B-3A39-4ACA-B471-8EB8C6DCCF1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077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2866-372D-4F3D-B670-EF80E76B2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02" y="3065578"/>
            <a:ext cx="9161968" cy="1825096"/>
          </a:xfrm>
        </p:spPr>
        <p:txBody>
          <a:bodyPr>
            <a:normAutofit/>
          </a:bodyPr>
          <a:lstStyle/>
          <a:p>
            <a:r>
              <a:rPr lang="id-ID" sz="4000" b="1" dirty="0">
                <a:latin typeface="Bradley Hand ITC" panose="03070402050302030203" pitchFamily="66" charset="0"/>
              </a:rPr>
              <a:t>Kaum Muda Katolik </a:t>
            </a:r>
            <a:br>
              <a:rPr lang="id-ID" sz="4000" b="1" dirty="0">
                <a:latin typeface="Bradley Hand ITC" panose="03070402050302030203" pitchFamily="66" charset="0"/>
              </a:rPr>
            </a:br>
            <a:r>
              <a:rPr lang="id-ID" sz="4000" b="1" dirty="0">
                <a:latin typeface="Bradley Hand ITC" panose="03070402050302030203" pitchFamily="66" charset="0"/>
              </a:rPr>
              <a:t>Sehati Sejiwa Berbagi Sukacita Mengubah Dunia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69FDE-977D-4A66-9802-6A60E4761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639" y="-365260"/>
            <a:ext cx="4340361" cy="43403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92E8AA-0F74-4807-8E39-B65FA8120D29}"/>
              </a:ext>
            </a:extLst>
          </p:cNvPr>
          <p:cNvSpPr txBox="1">
            <a:spLocks/>
          </p:cNvSpPr>
          <p:nvPr/>
        </p:nvSpPr>
        <p:spPr>
          <a:xfrm>
            <a:off x="220661" y="550313"/>
            <a:ext cx="8689976" cy="2509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>
                <a:latin typeface="Aharoni" panose="02010803020104030203" pitchFamily="2" charset="-79"/>
                <a:cs typeface="Aharoni" panose="02010803020104030203" pitchFamily="2" charset="-79"/>
              </a:rPr>
              <a:t>FOKUS PASTORAL </a:t>
            </a:r>
            <a:br>
              <a:rPr lang="id-ID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d-ID" dirty="0">
                <a:latin typeface="Aharoni" panose="02010803020104030203" pitchFamily="2" charset="-79"/>
                <a:cs typeface="Aharoni" panose="02010803020104030203" pitchFamily="2" charset="-79"/>
              </a:rPr>
              <a:t>KEUSKUPAN BANDUNG</a:t>
            </a:r>
          </a:p>
        </p:txBody>
      </p:sp>
    </p:spTree>
    <p:extLst>
      <p:ext uri="{BB962C8B-B14F-4D97-AF65-F5344CB8AC3E}">
        <p14:creationId xmlns:p14="http://schemas.microsoft.com/office/powerpoint/2010/main" val="41199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6872439-D653-4569-96FF-59A57792C3D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8288410"/>
              </p:ext>
            </p:extLst>
          </p:nvPr>
        </p:nvGraphicFramePr>
        <p:xfrm>
          <a:off x="914400" y="940159"/>
          <a:ext cx="10363200" cy="4851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FB720E3-76A7-4E5E-9323-ABF0D5B7F7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656772"/>
              </p:ext>
            </p:extLst>
          </p:nvPr>
        </p:nvGraphicFramePr>
        <p:xfrm>
          <a:off x="914400" y="1003479"/>
          <a:ext cx="10363200" cy="4851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2206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A33E853-5D24-4A7C-B330-748A74294C7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9778199"/>
              </p:ext>
            </p:extLst>
          </p:nvPr>
        </p:nvGraphicFramePr>
        <p:xfrm>
          <a:off x="270457" y="193183"/>
          <a:ext cx="6877318" cy="529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Bent 7">
            <a:extLst>
              <a:ext uri="{FF2B5EF4-FFF2-40B4-BE49-F238E27FC236}">
                <a16:creationId xmlns:a16="http://schemas.microsoft.com/office/drawing/2014/main" id="{E5878C74-0BD0-4384-A171-2EC5A669B673}"/>
              </a:ext>
            </a:extLst>
          </p:cNvPr>
          <p:cNvSpPr/>
          <p:nvPr/>
        </p:nvSpPr>
        <p:spPr>
          <a:xfrm rot="10800000" flipH="1">
            <a:off x="270457" y="5578353"/>
            <a:ext cx="1442435" cy="8757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EBEDAE-973F-4AD5-877C-ED8D176181A7}"/>
              </a:ext>
            </a:extLst>
          </p:cNvPr>
          <p:cNvSpPr/>
          <p:nvPr/>
        </p:nvSpPr>
        <p:spPr>
          <a:xfrm>
            <a:off x="1702605" y="5715208"/>
            <a:ext cx="6192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Flyer turut dibagikan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5EA17-C7B6-4722-91AC-59BC017A5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4749" y="2996139"/>
            <a:ext cx="4026794" cy="3020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9A9701-7854-44DE-9991-2300ACE0A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044" y="240408"/>
            <a:ext cx="4613499" cy="259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372FFA-6D7B-4E89-B871-F8EEBA2FB08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0012274"/>
              </p:ext>
            </p:extLst>
          </p:nvPr>
        </p:nvGraphicFramePr>
        <p:xfrm>
          <a:off x="0" y="167424"/>
          <a:ext cx="10363200" cy="6523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5C0D8A2-CA8D-47FA-9013-6CBDBC9D91C7}"/>
              </a:ext>
            </a:extLst>
          </p:cNvPr>
          <p:cNvSpPr txBox="1"/>
          <p:nvPr/>
        </p:nvSpPr>
        <p:spPr>
          <a:xfrm>
            <a:off x="6682250" y="167425"/>
            <a:ext cx="4941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>
                <a:latin typeface="Arial Black" panose="020B0A04020102020204" pitchFamily="34" charset="0"/>
              </a:rPr>
              <a:t>Bidang Katekese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A78BB-AAEE-4D00-837E-976AEF06B6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9752" y="1970466"/>
            <a:ext cx="4125794" cy="2917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E0B001-5A23-472F-81A1-F5DE7F61CD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105" y="3847379"/>
            <a:ext cx="4021316" cy="28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0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0D8A2-CA8D-47FA-9013-6CBDBC9D91C7}"/>
              </a:ext>
            </a:extLst>
          </p:cNvPr>
          <p:cNvSpPr txBox="1"/>
          <p:nvPr/>
        </p:nvSpPr>
        <p:spPr>
          <a:xfrm>
            <a:off x="6682250" y="167425"/>
            <a:ext cx="4941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>
                <a:latin typeface="Arial Black" panose="020B0A04020102020204" pitchFamily="34" charset="0"/>
              </a:rPr>
              <a:t>Bidang Katekese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D5048A0-E998-45E6-8292-2A4932CF63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573295"/>
              </p:ext>
            </p:extLst>
          </p:nvPr>
        </p:nvGraphicFramePr>
        <p:xfrm>
          <a:off x="-407564" y="2021984"/>
          <a:ext cx="7877309" cy="5026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1EA7C2D-D4E6-4313-9EF6-D83D18913A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9751" y="843971"/>
            <a:ext cx="6264229" cy="3526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4C6F73-038A-4EE0-A422-BB2621BDB6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654" y="130595"/>
            <a:ext cx="5061397" cy="2404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CBDD23-5D29-4E51-90EB-F43D684506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6968" y="4351180"/>
            <a:ext cx="4935032" cy="233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2889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8229-1AAE-4C35-B754-E212FC2A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695" y="0"/>
            <a:ext cx="10364451" cy="1596177"/>
          </a:xfrm>
        </p:spPr>
        <p:txBody>
          <a:bodyPr/>
          <a:lstStyle/>
          <a:p>
            <a:r>
              <a:rPr lang="id-ID" dirty="0">
                <a:latin typeface="Arial Black" panose="020B0A04020102020204" pitchFamily="34" charset="0"/>
              </a:rPr>
              <a:t>Bidang formatio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0E317150-B1B9-46A0-8DCA-A2F99623084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7494355"/>
              </p:ext>
            </p:extLst>
          </p:nvPr>
        </p:nvGraphicFramePr>
        <p:xfrm>
          <a:off x="656822" y="1364357"/>
          <a:ext cx="11165983" cy="4984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32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4EAD-FFF7-4C3A-BFE6-DE275833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61" y="295390"/>
            <a:ext cx="7886700" cy="761124"/>
          </a:xfrm>
        </p:spPr>
        <p:txBody>
          <a:bodyPr>
            <a:normAutofit/>
          </a:bodyPr>
          <a:lstStyle/>
          <a:p>
            <a:pPr algn="ctr"/>
            <a:r>
              <a:rPr lang="id-ID" b="1" dirty="0">
                <a:latin typeface="Arial Black" panose="020B0A04020102020204" pitchFamily="34" charset="0"/>
              </a:rPr>
              <a:t>TRAINING FOR TRAINER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D474F-3410-4A79-8079-0C789A29051B}"/>
              </a:ext>
            </a:extLst>
          </p:cNvPr>
          <p:cNvSpPr txBox="1"/>
          <p:nvPr/>
        </p:nvSpPr>
        <p:spPr>
          <a:xfrm flipH="1">
            <a:off x="1524001" y="1016222"/>
            <a:ext cx="6674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/>
              <a:t>TFT Penggerak Keluarga muda </a:t>
            </a:r>
          </a:p>
          <a:p>
            <a:pPr algn="ctr"/>
            <a:r>
              <a:rPr lang="id-ID" sz="2800" dirty="0"/>
              <a:t>10 Maret, 7 April, 12 Mei 2019</a:t>
            </a:r>
          </a:p>
          <a:p>
            <a:pPr algn="ctr"/>
            <a:endParaRPr lang="id-ID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27769A-226A-4A29-9B72-298728EC1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98" y="2083142"/>
            <a:ext cx="3167293" cy="31672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EEA0C6-26B3-43FF-BE25-B73086F3E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83881"/>
            <a:ext cx="2236912" cy="29825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F48EF5-9A23-4793-A7FE-E0A1FA7C4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51" y="4898260"/>
            <a:ext cx="2982549" cy="19875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BD99E3-C967-46EF-9F30-C6B4C0D02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50" y="4926108"/>
            <a:ext cx="4239941" cy="19597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F69DDD-E6CB-49FC-B742-13DA9CDAC7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08" y="2357350"/>
            <a:ext cx="3952501" cy="26339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316BE8-0153-4339-968B-59BB258F4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98" y="4800873"/>
            <a:ext cx="3316610" cy="2210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E09A58-B52A-40F9-A3D3-C1DB4639DF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788" y="17738"/>
            <a:ext cx="2285999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22D5-5D45-4F81-8834-EE824EA9F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663"/>
            <a:ext cx="10364451" cy="1017431"/>
          </a:xfrm>
        </p:spPr>
        <p:txBody>
          <a:bodyPr>
            <a:normAutofit/>
          </a:bodyPr>
          <a:lstStyle/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Penyusunan modul kaderisasi berjenjang </a:t>
            </a:r>
            <a:b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kaum muda keuskupan bandung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E06100-D2CA-44FB-987D-603F86F04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063403"/>
              </p:ext>
            </p:extLst>
          </p:nvPr>
        </p:nvGraphicFramePr>
        <p:xfrm>
          <a:off x="-340958" y="861392"/>
          <a:ext cx="11393271" cy="404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3C33156-207A-44A9-AC35-5DB4C723DD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6199"/>
          <a:stretch/>
        </p:blipFill>
        <p:spPr>
          <a:xfrm>
            <a:off x="499144" y="4112117"/>
            <a:ext cx="5334721" cy="2552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EA4E2-E2BE-4B8C-B01C-2E2B9D7F1E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4723" y="4112117"/>
            <a:ext cx="4538133" cy="2552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43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A0AEA11-6534-4EFE-84B3-4BA24DBBB7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0850052"/>
              </p:ext>
            </p:extLst>
          </p:nvPr>
        </p:nvGraphicFramePr>
        <p:xfrm>
          <a:off x="558084" y="405685"/>
          <a:ext cx="11075831" cy="6452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8C421B0-2ED6-4DC6-BB86-E14A44F81B7B}"/>
              </a:ext>
            </a:extLst>
          </p:cNvPr>
          <p:cNvSpPr txBox="1"/>
          <p:nvPr/>
        </p:nvSpPr>
        <p:spPr>
          <a:xfrm>
            <a:off x="1497496" y="583096"/>
            <a:ext cx="4445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>
                <a:latin typeface="Arial Black" panose="020B0A04020102020204" pitchFamily="34" charset="0"/>
              </a:rPr>
              <a:t>Bidang Selebrasi</a:t>
            </a:r>
            <a:endParaRPr lang="id-ID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428</TotalTime>
  <Words>198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Adobe Gothic Std B</vt:lpstr>
      <vt:lpstr>Aharoni</vt:lpstr>
      <vt:lpstr>Arial</vt:lpstr>
      <vt:lpstr>Arial Black</vt:lpstr>
      <vt:lpstr>Bradley Hand ITC</vt:lpstr>
      <vt:lpstr>Britannic Bold</vt:lpstr>
      <vt:lpstr>Tw Cen MT</vt:lpstr>
      <vt:lpstr>Droplet</vt:lpstr>
      <vt:lpstr>Kaum Muda Katolik  Sehati Sejiwa Berbagi Sukacita Mengubah Dunia</vt:lpstr>
      <vt:lpstr>PowerPoint Presentation</vt:lpstr>
      <vt:lpstr>PowerPoint Presentation</vt:lpstr>
      <vt:lpstr>PowerPoint Presentation</vt:lpstr>
      <vt:lpstr>PowerPoint Presentation</vt:lpstr>
      <vt:lpstr>Bidang formatio</vt:lpstr>
      <vt:lpstr>TRAINING FOR TRAINER</vt:lpstr>
      <vt:lpstr>Penyusunan modul kaderisasi berjenjang  kaum muda keuskupan bandung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 FOKUS PASTORAL KEUSKUPAN BANDUNG</dc:title>
  <dc:creator>ASUS</dc:creator>
  <cp:lastModifiedBy>ASUS</cp:lastModifiedBy>
  <cp:revision>38</cp:revision>
  <dcterms:created xsi:type="dcterms:W3CDTF">2019-06-27T01:27:37Z</dcterms:created>
  <dcterms:modified xsi:type="dcterms:W3CDTF">2020-01-07T05:24:37Z</dcterms:modified>
</cp:coreProperties>
</file>